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67275" cy="42794238"/>
  <p:notesSz cx="6858000" cy="9144000"/>
  <p:defaultTextStyle>
    <a:defPPr>
      <a:defRPr lang="en-US"/>
    </a:defPPr>
    <a:lvl1pPr algn="l" defTabSz="4173538" rtl="0" eaLnBrk="0" fontAlgn="base" hangingPunct="0">
      <a:spcBef>
        <a:spcPct val="0"/>
      </a:spcBef>
      <a:spcAft>
        <a:spcPct val="0"/>
      </a:spcAft>
      <a:defRPr sz="8200" kern="1200">
        <a:solidFill>
          <a:schemeClr val="tx1"/>
        </a:solidFill>
        <a:latin typeface="Arial" panose="020B0604020202020204" pitchFamily="34" charset="0"/>
        <a:ea typeface="ＭＳ Ｐゴシック" panose="020B0600070205080204" pitchFamily="34" charset="-128"/>
        <a:cs typeface="+mn-cs"/>
      </a:defRPr>
    </a:lvl1pPr>
    <a:lvl2pPr marL="2085975" indent="-1628775" algn="l" defTabSz="4173538" rtl="0" eaLnBrk="0" fontAlgn="base" hangingPunct="0">
      <a:spcBef>
        <a:spcPct val="0"/>
      </a:spcBef>
      <a:spcAft>
        <a:spcPct val="0"/>
      </a:spcAft>
      <a:defRPr sz="8200" kern="1200">
        <a:solidFill>
          <a:schemeClr val="tx1"/>
        </a:solidFill>
        <a:latin typeface="Arial" panose="020B0604020202020204" pitchFamily="34" charset="0"/>
        <a:ea typeface="ＭＳ Ｐゴシック" panose="020B0600070205080204" pitchFamily="34" charset="-128"/>
        <a:cs typeface="+mn-cs"/>
      </a:defRPr>
    </a:lvl2pPr>
    <a:lvl3pPr marL="4173538" indent="-3259138" algn="l" defTabSz="4173538" rtl="0" eaLnBrk="0" fontAlgn="base" hangingPunct="0">
      <a:spcBef>
        <a:spcPct val="0"/>
      </a:spcBef>
      <a:spcAft>
        <a:spcPct val="0"/>
      </a:spcAft>
      <a:defRPr sz="8200" kern="1200">
        <a:solidFill>
          <a:schemeClr val="tx1"/>
        </a:solidFill>
        <a:latin typeface="Arial" panose="020B0604020202020204" pitchFamily="34" charset="0"/>
        <a:ea typeface="ＭＳ Ｐゴシック" panose="020B0600070205080204" pitchFamily="34" charset="-128"/>
        <a:cs typeface="+mn-cs"/>
      </a:defRPr>
    </a:lvl3pPr>
    <a:lvl4pPr marL="6261100" indent="-4889500" algn="l" defTabSz="4173538" rtl="0" eaLnBrk="0" fontAlgn="base" hangingPunct="0">
      <a:spcBef>
        <a:spcPct val="0"/>
      </a:spcBef>
      <a:spcAft>
        <a:spcPct val="0"/>
      </a:spcAft>
      <a:defRPr sz="8200" kern="1200">
        <a:solidFill>
          <a:schemeClr val="tx1"/>
        </a:solidFill>
        <a:latin typeface="Arial" panose="020B0604020202020204" pitchFamily="34" charset="0"/>
        <a:ea typeface="ＭＳ Ｐゴシック" panose="020B0600070205080204" pitchFamily="34" charset="-128"/>
        <a:cs typeface="+mn-cs"/>
      </a:defRPr>
    </a:lvl4pPr>
    <a:lvl5pPr marL="8348663" indent="-6519863" algn="l" defTabSz="4173538" rtl="0" eaLnBrk="0" fontAlgn="base" hangingPunct="0">
      <a:spcBef>
        <a:spcPct val="0"/>
      </a:spcBef>
      <a:spcAft>
        <a:spcPct val="0"/>
      </a:spcAft>
      <a:defRPr sz="82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82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82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82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82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479">
          <p15:clr>
            <a:srgbClr val="A4A3A4"/>
          </p15:clr>
        </p15:guide>
        <p15:guide id="2" pos="95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autoAdjust="0"/>
  </p:normalViewPr>
  <p:slideViewPr>
    <p:cSldViewPr>
      <p:cViewPr varScale="1">
        <p:scale>
          <a:sx n="21" d="100"/>
          <a:sy n="21" d="100"/>
        </p:scale>
        <p:origin x="3400" y="192"/>
      </p:cViewPr>
      <p:guideLst>
        <p:guide orient="horz" pos="13479"/>
        <p:guide pos="953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2C353D-EAD9-F546-8443-F11893A0D5A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4174858"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12E5BFC6-8F01-3344-9939-634D949CDC16}"/>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ＭＳ Ｐゴシック" charset="-128"/>
              </a:defRPr>
            </a:lvl1pPr>
          </a:lstStyle>
          <a:p>
            <a:pPr>
              <a:defRPr/>
            </a:pPr>
            <a:fld id="{777AE18F-FD8C-3B4F-8DA2-662FA18F814D}" type="datetimeFigureOut">
              <a:rPr lang="en-US" altLang="en-US"/>
              <a:pPr>
                <a:defRPr/>
              </a:pPr>
              <a:t>9/17/20</a:t>
            </a:fld>
            <a:endParaRPr lang="en-US" altLang="en-US"/>
          </a:p>
        </p:txBody>
      </p:sp>
      <p:sp>
        <p:nvSpPr>
          <p:cNvPr id="4" name="Slide Image Placeholder 3">
            <a:extLst>
              <a:ext uri="{FF2B5EF4-FFF2-40B4-BE49-F238E27FC236}">
                <a16:creationId xmlns:a16="http://schemas.microsoft.com/office/drawing/2014/main" id="{86329FE6-35DD-6140-A942-F610F45E9674}"/>
              </a:ext>
            </a:extLst>
          </p:cNvPr>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890B5FB-7CC4-994B-8E7D-7E514313A1FF}"/>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4B04B83-C18A-DE4F-BCE0-AECE66AB734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4174858"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70F2E286-897A-5A4C-A728-3367C20888D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E910375C-3A06-0C46-B17A-222156F2C515}" type="slidenum">
              <a:rPr lang="en-US" altLang="en-US"/>
              <a:pPr>
                <a:defRPr/>
              </a:pPr>
              <a:t>‹Nr.›</a:t>
            </a:fld>
            <a:endParaRPr lang="en-US" altLang="en-US"/>
          </a:p>
        </p:txBody>
      </p:sp>
    </p:spTree>
    <p:extLst>
      <p:ext uri="{BB962C8B-B14F-4D97-AF65-F5344CB8AC3E}">
        <p14:creationId xmlns:p14="http://schemas.microsoft.com/office/powerpoint/2010/main" val="1966171823"/>
      </p:ext>
    </p:extLst>
  </p:cSld>
  <p:clrMap bg1="lt1" tx1="dk1" bg2="lt2" tx2="dk2" accent1="accent1" accent2="accent2" accent3="accent3" accent4="accent4" accent5="accent5" accent6="accent6" hlink="hlink" folHlink="folHlink"/>
  <p:notesStyle>
    <a:lvl1pPr algn="l" defTabSz="4173538" rtl="0" eaLnBrk="0" fontAlgn="base" hangingPunct="0">
      <a:spcBef>
        <a:spcPct val="30000"/>
      </a:spcBef>
      <a:spcAft>
        <a:spcPct val="0"/>
      </a:spcAft>
      <a:defRPr sz="5500" kern="1200">
        <a:solidFill>
          <a:schemeClr val="tx1"/>
        </a:solidFill>
        <a:latin typeface="+mn-lt"/>
        <a:ea typeface="ＭＳ Ｐゴシック" charset="0"/>
        <a:cs typeface="+mn-cs"/>
      </a:defRPr>
    </a:lvl1pPr>
    <a:lvl2pPr marL="2085975" algn="l" defTabSz="4173538" rtl="0" eaLnBrk="0" fontAlgn="base" hangingPunct="0">
      <a:spcBef>
        <a:spcPct val="30000"/>
      </a:spcBef>
      <a:spcAft>
        <a:spcPct val="0"/>
      </a:spcAft>
      <a:defRPr sz="5500" kern="1200">
        <a:solidFill>
          <a:schemeClr val="tx1"/>
        </a:solidFill>
        <a:latin typeface="+mn-lt"/>
        <a:ea typeface="ＭＳ Ｐゴシック" charset="0"/>
        <a:cs typeface="+mn-cs"/>
      </a:defRPr>
    </a:lvl2pPr>
    <a:lvl3pPr marL="4173538" algn="l" defTabSz="4173538" rtl="0" eaLnBrk="0" fontAlgn="base" hangingPunct="0">
      <a:spcBef>
        <a:spcPct val="30000"/>
      </a:spcBef>
      <a:spcAft>
        <a:spcPct val="0"/>
      </a:spcAft>
      <a:defRPr sz="5500" kern="1200">
        <a:solidFill>
          <a:schemeClr val="tx1"/>
        </a:solidFill>
        <a:latin typeface="+mn-lt"/>
        <a:ea typeface="ＭＳ Ｐゴシック" charset="0"/>
        <a:cs typeface="+mn-cs"/>
      </a:defRPr>
    </a:lvl3pPr>
    <a:lvl4pPr marL="6261100" algn="l" defTabSz="4173538" rtl="0" eaLnBrk="0" fontAlgn="base" hangingPunct="0">
      <a:spcBef>
        <a:spcPct val="30000"/>
      </a:spcBef>
      <a:spcAft>
        <a:spcPct val="0"/>
      </a:spcAft>
      <a:defRPr sz="5500" kern="1200">
        <a:solidFill>
          <a:schemeClr val="tx1"/>
        </a:solidFill>
        <a:latin typeface="+mn-lt"/>
        <a:ea typeface="ＭＳ Ｐゴシック" charset="0"/>
        <a:cs typeface="+mn-cs"/>
      </a:defRPr>
    </a:lvl4pPr>
    <a:lvl5pPr marL="8348663" algn="l" defTabSz="4173538" rtl="0" eaLnBrk="0" fontAlgn="base" hangingPunct="0">
      <a:spcBef>
        <a:spcPct val="30000"/>
      </a:spcBef>
      <a:spcAft>
        <a:spcPct val="0"/>
      </a:spcAft>
      <a:defRPr sz="5500" kern="1200">
        <a:solidFill>
          <a:schemeClr val="tx1"/>
        </a:solidFill>
        <a:latin typeface="+mn-lt"/>
        <a:ea typeface="ＭＳ Ｐゴシック" charset="0"/>
        <a:cs typeface="+mn-cs"/>
      </a:defRPr>
    </a:lvl5pPr>
    <a:lvl6pPr marL="10437144" algn="l" defTabSz="4174858" rtl="0" eaLnBrk="1" latinLnBrk="0" hangingPunct="1">
      <a:defRPr sz="5500" kern="1200">
        <a:solidFill>
          <a:schemeClr val="tx1"/>
        </a:solidFill>
        <a:latin typeface="+mn-lt"/>
        <a:ea typeface="+mn-ea"/>
        <a:cs typeface="+mn-cs"/>
      </a:defRPr>
    </a:lvl6pPr>
    <a:lvl7pPr marL="12524573" algn="l" defTabSz="4174858" rtl="0" eaLnBrk="1" latinLnBrk="0" hangingPunct="1">
      <a:defRPr sz="5500" kern="1200">
        <a:solidFill>
          <a:schemeClr val="tx1"/>
        </a:solidFill>
        <a:latin typeface="+mn-lt"/>
        <a:ea typeface="+mn-ea"/>
        <a:cs typeface="+mn-cs"/>
      </a:defRPr>
    </a:lvl7pPr>
    <a:lvl8pPr marL="14612002" algn="l" defTabSz="4174858" rtl="0" eaLnBrk="1" latinLnBrk="0" hangingPunct="1">
      <a:defRPr sz="5500" kern="1200">
        <a:solidFill>
          <a:schemeClr val="tx1"/>
        </a:solidFill>
        <a:latin typeface="+mn-lt"/>
        <a:ea typeface="+mn-ea"/>
        <a:cs typeface="+mn-cs"/>
      </a:defRPr>
    </a:lvl8pPr>
    <a:lvl9pPr marL="16699431" algn="l" defTabSz="4174858"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D3371E42-3DB2-A144-9D5F-44D5032234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2" name="Notes Placeholder 2">
            <a:extLst>
              <a:ext uri="{FF2B5EF4-FFF2-40B4-BE49-F238E27FC236}">
                <a16:creationId xmlns:a16="http://schemas.microsoft.com/office/drawing/2014/main" id="{58DB4522-A807-394D-8D13-5B5CDB56E6FA}"/>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15363" name="Slide Number Placeholder 3">
            <a:extLst>
              <a:ext uri="{FF2B5EF4-FFF2-40B4-BE49-F238E27FC236}">
                <a16:creationId xmlns:a16="http://schemas.microsoft.com/office/drawing/2014/main" id="{4491D268-6B95-664C-8665-BC5055F042D2}"/>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55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55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55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55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55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30000"/>
              </a:spcBef>
              <a:spcAft>
                <a:spcPct val="0"/>
              </a:spcAft>
              <a:defRPr sz="55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30000"/>
              </a:spcBef>
              <a:spcAft>
                <a:spcPct val="0"/>
              </a:spcAft>
              <a:defRPr sz="55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30000"/>
              </a:spcBef>
              <a:spcAft>
                <a:spcPct val="0"/>
              </a:spcAft>
              <a:defRPr sz="55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30000"/>
              </a:spcBef>
              <a:spcAft>
                <a:spcPct val="0"/>
              </a:spcAft>
              <a:defRPr sz="55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6317F15-F437-1D45-9D8F-08AD230560EC}" type="slidenum">
              <a:rPr lang="en-US" altLang="en-US" sz="1200" smtClean="0"/>
              <a:pPr>
                <a:spcBef>
                  <a:spcPct val="0"/>
                </a:spcBef>
              </a:pPr>
              <a:t>1</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046" y="13293955"/>
            <a:ext cx="25727184" cy="9173025"/>
          </a:xfrm>
        </p:spPr>
        <p:txBody>
          <a:bodyPr/>
          <a:lstStyle/>
          <a:p>
            <a:r>
              <a:rPr lang="en-US"/>
              <a:t>Click to edit Master title style</a:t>
            </a:r>
          </a:p>
        </p:txBody>
      </p:sp>
      <p:sp>
        <p:nvSpPr>
          <p:cNvPr id="3" name="Subtitle 2"/>
          <p:cNvSpPr>
            <a:spLocks noGrp="1"/>
          </p:cNvSpPr>
          <p:nvPr>
            <p:ph type="subTitle" idx="1"/>
          </p:nvPr>
        </p:nvSpPr>
        <p:spPr>
          <a:xfrm>
            <a:off x="4540091" y="24250068"/>
            <a:ext cx="21187093" cy="10936305"/>
          </a:xfrm>
        </p:spPr>
        <p:txBody>
          <a:bodyPr/>
          <a:lstStyle>
            <a:lvl1pPr marL="0" indent="0" algn="ctr">
              <a:buNone/>
              <a:defRPr>
                <a:solidFill>
                  <a:schemeClr val="tx1">
                    <a:tint val="75000"/>
                  </a:schemeClr>
                </a:solidFill>
              </a:defRPr>
            </a:lvl1pPr>
            <a:lvl2pPr marL="2087429" indent="0" algn="ctr">
              <a:buNone/>
              <a:defRPr>
                <a:solidFill>
                  <a:schemeClr val="tx1">
                    <a:tint val="75000"/>
                  </a:schemeClr>
                </a:solidFill>
              </a:defRPr>
            </a:lvl2pPr>
            <a:lvl3pPr marL="4174858" indent="0" algn="ctr">
              <a:buNone/>
              <a:defRPr>
                <a:solidFill>
                  <a:schemeClr val="tx1">
                    <a:tint val="75000"/>
                  </a:schemeClr>
                </a:solidFill>
              </a:defRPr>
            </a:lvl3pPr>
            <a:lvl4pPr marL="6262287" indent="0" algn="ctr">
              <a:buNone/>
              <a:defRPr>
                <a:solidFill>
                  <a:schemeClr val="tx1">
                    <a:tint val="75000"/>
                  </a:schemeClr>
                </a:solidFill>
              </a:defRPr>
            </a:lvl4pPr>
            <a:lvl5pPr marL="8349716" indent="0" algn="ctr">
              <a:buNone/>
              <a:defRPr>
                <a:solidFill>
                  <a:schemeClr val="tx1">
                    <a:tint val="75000"/>
                  </a:schemeClr>
                </a:solidFill>
              </a:defRPr>
            </a:lvl5pPr>
            <a:lvl6pPr marL="10437144" indent="0" algn="ctr">
              <a:buNone/>
              <a:defRPr>
                <a:solidFill>
                  <a:schemeClr val="tx1">
                    <a:tint val="75000"/>
                  </a:schemeClr>
                </a:solidFill>
              </a:defRPr>
            </a:lvl6pPr>
            <a:lvl7pPr marL="12524573" indent="0" algn="ctr">
              <a:buNone/>
              <a:defRPr>
                <a:solidFill>
                  <a:schemeClr val="tx1">
                    <a:tint val="75000"/>
                  </a:schemeClr>
                </a:solidFill>
              </a:defRPr>
            </a:lvl7pPr>
            <a:lvl8pPr marL="14612002" indent="0" algn="ctr">
              <a:buNone/>
              <a:defRPr>
                <a:solidFill>
                  <a:schemeClr val="tx1">
                    <a:tint val="75000"/>
                  </a:schemeClr>
                </a:solidFill>
              </a:defRPr>
            </a:lvl8pPr>
            <a:lvl9pPr marL="16699431"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2B70E33-31C1-7B41-91DB-0CE37C60A07A}"/>
              </a:ext>
            </a:extLst>
          </p:cNvPr>
          <p:cNvSpPr>
            <a:spLocks noGrp="1"/>
          </p:cNvSpPr>
          <p:nvPr>
            <p:ph type="dt" sz="half" idx="10"/>
          </p:nvPr>
        </p:nvSpPr>
        <p:spPr/>
        <p:txBody>
          <a:bodyPr/>
          <a:lstStyle>
            <a:lvl1pPr>
              <a:defRPr/>
            </a:lvl1pPr>
          </a:lstStyle>
          <a:p>
            <a:pPr>
              <a:defRPr/>
            </a:pPr>
            <a:fld id="{7C002CB9-F3F5-5044-B574-3D1E75B188FC}"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ADAEFF3B-B631-E74D-B8C2-F682CA2E033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949DCD3-917A-CE40-BB5C-068787BB0012}"/>
              </a:ext>
            </a:extLst>
          </p:cNvPr>
          <p:cNvSpPr>
            <a:spLocks noGrp="1"/>
          </p:cNvSpPr>
          <p:nvPr>
            <p:ph type="sldNum" sz="quarter" idx="12"/>
          </p:nvPr>
        </p:nvSpPr>
        <p:spPr/>
        <p:txBody>
          <a:bodyPr/>
          <a:lstStyle>
            <a:lvl1pPr>
              <a:defRPr/>
            </a:lvl1pPr>
          </a:lstStyle>
          <a:p>
            <a:pPr>
              <a:defRPr/>
            </a:pPr>
            <a:fld id="{02681A5A-5BA6-394D-8705-A0670CC2047C}" type="slidenum">
              <a:rPr lang="en-US" altLang="en-US"/>
              <a:pPr>
                <a:defRPr/>
              </a:pPr>
              <a:t>‹Nr.›</a:t>
            </a:fld>
            <a:endParaRPr lang="en-US" altLang="en-US"/>
          </a:p>
        </p:txBody>
      </p:sp>
    </p:spTree>
    <p:extLst>
      <p:ext uri="{BB962C8B-B14F-4D97-AF65-F5344CB8AC3E}">
        <p14:creationId xmlns:p14="http://schemas.microsoft.com/office/powerpoint/2010/main" val="180045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A5E6D-1744-4C44-AC8D-F0FCC18E0960}"/>
              </a:ext>
            </a:extLst>
          </p:cNvPr>
          <p:cNvSpPr>
            <a:spLocks noGrp="1"/>
          </p:cNvSpPr>
          <p:nvPr>
            <p:ph type="dt" sz="half" idx="10"/>
          </p:nvPr>
        </p:nvSpPr>
        <p:spPr/>
        <p:txBody>
          <a:bodyPr/>
          <a:lstStyle>
            <a:lvl1pPr>
              <a:defRPr/>
            </a:lvl1pPr>
          </a:lstStyle>
          <a:p>
            <a:pPr>
              <a:defRPr/>
            </a:pPr>
            <a:fld id="{8EB0E014-C2FF-1540-AF61-A5A885C66A46}"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33851903-D4E5-1D4C-BDBC-6AD9BED291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8D35737-0A7F-4249-B5A2-7335B291A5DA}"/>
              </a:ext>
            </a:extLst>
          </p:cNvPr>
          <p:cNvSpPr>
            <a:spLocks noGrp="1"/>
          </p:cNvSpPr>
          <p:nvPr>
            <p:ph type="sldNum" sz="quarter" idx="12"/>
          </p:nvPr>
        </p:nvSpPr>
        <p:spPr/>
        <p:txBody>
          <a:bodyPr/>
          <a:lstStyle>
            <a:lvl1pPr>
              <a:defRPr/>
            </a:lvl1pPr>
          </a:lstStyle>
          <a:p>
            <a:pPr>
              <a:defRPr/>
            </a:pPr>
            <a:fld id="{B7106C44-089D-544A-BDE7-BF72B9D340CC}" type="slidenum">
              <a:rPr lang="en-US" altLang="en-US"/>
              <a:pPr>
                <a:defRPr/>
              </a:pPr>
              <a:t>‹Nr.›</a:t>
            </a:fld>
            <a:endParaRPr lang="en-US" altLang="en-US"/>
          </a:p>
        </p:txBody>
      </p:sp>
    </p:spTree>
    <p:extLst>
      <p:ext uri="{BB962C8B-B14F-4D97-AF65-F5344CB8AC3E}">
        <p14:creationId xmlns:p14="http://schemas.microsoft.com/office/powerpoint/2010/main" val="71029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0907" y="27499263"/>
            <a:ext cx="25727184" cy="8499411"/>
          </a:xfrm>
        </p:spPr>
        <p:txBody>
          <a:bodyPr anchor="t"/>
          <a:lstStyle>
            <a:lvl1pPr algn="l">
              <a:defRPr sz="18300" b="1" cap="all"/>
            </a:lvl1pPr>
          </a:lstStyle>
          <a:p>
            <a:r>
              <a:rPr lang="en-US"/>
              <a:t>Click to edit Master title style</a:t>
            </a:r>
          </a:p>
        </p:txBody>
      </p:sp>
      <p:sp>
        <p:nvSpPr>
          <p:cNvPr id="3" name="Text Placeholder 2"/>
          <p:cNvSpPr>
            <a:spLocks noGrp="1"/>
          </p:cNvSpPr>
          <p:nvPr>
            <p:ph type="body" idx="1"/>
          </p:nvPr>
        </p:nvSpPr>
        <p:spPr>
          <a:xfrm>
            <a:off x="2390907" y="18138028"/>
            <a:ext cx="25727184" cy="9361236"/>
          </a:xfrm>
        </p:spPr>
        <p:txBody>
          <a:bodyPr anchor="b"/>
          <a:lstStyle>
            <a:lvl1pPr marL="0" indent="0">
              <a:buNone/>
              <a:defRPr sz="9100">
                <a:solidFill>
                  <a:schemeClr val="tx1">
                    <a:tint val="75000"/>
                  </a:schemeClr>
                </a:solidFill>
              </a:defRPr>
            </a:lvl1pPr>
            <a:lvl2pPr marL="2087429" indent="0">
              <a:buNone/>
              <a:defRPr sz="8200">
                <a:solidFill>
                  <a:schemeClr val="tx1">
                    <a:tint val="75000"/>
                  </a:schemeClr>
                </a:solidFill>
              </a:defRPr>
            </a:lvl2pPr>
            <a:lvl3pPr marL="4174858" indent="0">
              <a:buNone/>
              <a:defRPr sz="7200">
                <a:solidFill>
                  <a:schemeClr val="tx1">
                    <a:tint val="75000"/>
                  </a:schemeClr>
                </a:solidFill>
              </a:defRPr>
            </a:lvl3pPr>
            <a:lvl4pPr marL="6262287" indent="0">
              <a:buNone/>
              <a:defRPr sz="6500">
                <a:solidFill>
                  <a:schemeClr val="tx1">
                    <a:tint val="75000"/>
                  </a:schemeClr>
                </a:solidFill>
              </a:defRPr>
            </a:lvl4pPr>
            <a:lvl5pPr marL="8349716" indent="0">
              <a:buNone/>
              <a:defRPr sz="6500">
                <a:solidFill>
                  <a:schemeClr val="tx1">
                    <a:tint val="75000"/>
                  </a:schemeClr>
                </a:solidFill>
              </a:defRPr>
            </a:lvl5pPr>
            <a:lvl6pPr marL="10437144" indent="0">
              <a:buNone/>
              <a:defRPr sz="6500">
                <a:solidFill>
                  <a:schemeClr val="tx1">
                    <a:tint val="75000"/>
                  </a:schemeClr>
                </a:solidFill>
              </a:defRPr>
            </a:lvl6pPr>
            <a:lvl7pPr marL="12524573" indent="0">
              <a:buNone/>
              <a:defRPr sz="6500">
                <a:solidFill>
                  <a:schemeClr val="tx1">
                    <a:tint val="75000"/>
                  </a:schemeClr>
                </a:solidFill>
              </a:defRPr>
            </a:lvl7pPr>
            <a:lvl8pPr marL="14612002" indent="0">
              <a:buNone/>
              <a:defRPr sz="6500">
                <a:solidFill>
                  <a:schemeClr val="tx1">
                    <a:tint val="75000"/>
                  </a:schemeClr>
                </a:solidFill>
              </a:defRPr>
            </a:lvl8pPr>
            <a:lvl9pPr marL="16699431" indent="0">
              <a:buNone/>
              <a:defRPr sz="65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C80800-92A0-7743-8A15-920FFB6AE198}"/>
              </a:ext>
            </a:extLst>
          </p:cNvPr>
          <p:cNvSpPr>
            <a:spLocks noGrp="1"/>
          </p:cNvSpPr>
          <p:nvPr>
            <p:ph type="dt" sz="half" idx="10"/>
          </p:nvPr>
        </p:nvSpPr>
        <p:spPr/>
        <p:txBody>
          <a:bodyPr/>
          <a:lstStyle>
            <a:lvl1pPr>
              <a:defRPr/>
            </a:lvl1pPr>
          </a:lstStyle>
          <a:p>
            <a:pPr>
              <a:defRPr/>
            </a:pPr>
            <a:fld id="{049E8FB0-1322-D940-901C-6CF78F6F5292}"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CABE1825-7EDB-BE42-89D7-B80CBD40B9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77A9153-C100-A64C-BA83-55065901C43F}"/>
              </a:ext>
            </a:extLst>
          </p:cNvPr>
          <p:cNvSpPr>
            <a:spLocks noGrp="1"/>
          </p:cNvSpPr>
          <p:nvPr>
            <p:ph type="sldNum" sz="quarter" idx="12"/>
          </p:nvPr>
        </p:nvSpPr>
        <p:spPr/>
        <p:txBody>
          <a:bodyPr/>
          <a:lstStyle>
            <a:lvl1pPr>
              <a:defRPr/>
            </a:lvl1pPr>
          </a:lstStyle>
          <a:p>
            <a:pPr>
              <a:defRPr/>
            </a:pPr>
            <a:fld id="{7C273328-581F-AE40-9358-97B503681611}" type="slidenum">
              <a:rPr lang="en-US" altLang="en-US"/>
              <a:pPr>
                <a:defRPr/>
              </a:pPr>
              <a:t>‹Nr.›</a:t>
            </a:fld>
            <a:endParaRPr lang="en-US" altLang="en-US"/>
          </a:p>
        </p:txBody>
      </p:sp>
    </p:spTree>
    <p:extLst>
      <p:ext uri="{BB962C8B-B14F-4D97-AF65-F5344CB8AC3E}">
        <p14:creationId xmlns:p14="http://schemas.microsoft.com/office/powerpoint/2010/main" val="247033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13364" y="9985326"/>
            <a:ext cx="13368046" cy="28242218"/>
          </a:xfrm>
        </p:spPr>
        <p:txBody>
          <a:bodyPr/>
          <a:lstStyle>
            <a:lvl1pPr>
              <a:defRPr sz="12700"/>
            </a:lvl1pPr>
            <a:lvl2pPr>
              <a:defRPr sz="111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385865" y="9985326"/>
            <a:ext cx="13368046" cy="28242218"/>
          </a:xfrm>
        </p:spPr>
        <p:txBody>
          <a:bodyPr/>
          <a:lstStyle>
            <a:lvl1pPr>
              <a:defRPr sz="12700"/>
            </a:lvl1pPr>
            <a:lvl2pPr>
              <a:defRPr sz="111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14CAE0E-98D8-204A-BF5B-63006013D6F0}"/>
              </a:ext>
            </a:extLst>
          </p:cNvPr>
          <p:cNvSpPr>
            <a:spLocks noGrp="1"/>
          </p:cNvSpPr>
          <p:nvPr>
            <p:ph type="dt" sz="half" idx="10"/>
          </p:nvPr>
        </p:nvSpPr>
        <p:spPr/>
        <p:txBody>
          <a:bodyPr/>
          <a:lstStyle>
            <a:lvl1pPr>
              <a:defRPr/>
            </a:lvl1pPr>
          </a:lstStyle>
          <a:p>
            <a:pPr>
              <a:defRPr/>
            </a:pPr>
            <a:fld id="{2120E5A4-F031-DF4F-BAAE-BAE6E9E5A30C}" type="datetimeFigureOut">
              <a:rPr lang="en-US" altLang="en-US"/>
              <a:pPr>
                <a:defRPr/>
              </a:pPr>
              <a:t>9/17/20</a:t>
            </a:fld>
            <a:endParaRPr lang="en-US" altLang="en-US"/>
          </a:p>
        </p:txBody>
      </p:sp>
      <p:sp>
        <p:nvSpPr>
          <p:cNvPr id="6" name="Footer Placeholder 4">
            <a:extLst>
              <a:ext uri="{FF2B5EF4-FFF2-40B4-BE49-F238E27FC236}">
                <a16:creationId xmlns:a16="http://schemas.microsoft.com/office/drawing/2014/main" id="{A65C2671-5AD6-7341-89A1-38356840A4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B772FC-5564-F54C-9999-304A57F40AB6}"/>
              </a:ext>
            </a:extLst>
          </p:cNvPr>
          <p:cNvSpPr>
            <a:spLocks noGrp="1"/>
          </p:cNvSpPr>
          <p:nvPr>
            <p:ph type="sldNum" sz="quarter" idx="12"/>
          </p:nvPr>
        </p:nvSpPr>
        <p:spPr/>
        <p:txBody>
          <a:bodyPr/>
          <a:lstStyle>
            <a:lvl1pPr>
              <a:defRPr/>
            </a:lvl1pPr>
          </a:lstStyle>
          <a:p>
            <a:pPr>
              <a:defRPr/>
            </a:pPr>
            <a:fld id="{A2919A78-DDF6-D14C-B9D4-8288E29D39F5}" type="slidenum">
              <a:rPr lang="en-US" altLang="en-US"/>
              <a:pPr>
                <a:defRPr/>
              </a:pPr>
              <a:t>‹Nr.›</a:t>
            </a:fld>
            <a:endParaRPr lang="en-US" altLang="en-US"/>
          </a:p>
        </p:txBody>
      </p:sp>
    </p:spTree>
    <p:extLst>
      <p:ext uri="{BB962C8B-B14F-4D97-AF65-F5344CB8AC3E}">
        <p14:creationId xmlns:p14="http://schemas.microsoft.com/office/powerpoint/2010/main" val="107219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13365" y="9579176"/>
            <a:ext cx="13373302" cy="3992143"/>
          </a:xfrm>
        </p:spPr>
        <p:txBody>
          <a:bodyPr anchor="b"/>
          <a:lstStyle>
            <a:lvl1pPr marL="0" indent="0">
              <a:buNone/>
              <a:defRPr sz="11100" b="1"/>
            </a:lvl1pPr>
            <a:lvl2pPr marL="2087429" indent="0">
              <a:buNone/>
              <a:defRPr sz="9100" b="1"/>
            </a:lvl2pPr>
            <a:lvl3pPr marL="4174858" indent="0">
              <a:buNone/>
              <a:defRPr sz="8200" b="1"/>
            </a:lvl3pPr>
            <a:lvl4pPr marL="6262287" indent="0">
              <a:buNone/>
              <a:defRPr sz="7200" b="1"/>
            </a:lvl4pPr>
            <a:lvl5pPr marL="8349716" indent="0">
              <a:buNone/>
              <a:defRPr sz="7200" b="1"/>
            </a:lvl5pPr>
            <a:lvl6pPr marL="10437144" indent="0">
              <a:buNone/>
              <a:defRPr sz="7200" b="1"/>
            </a:lvl6pPr>
            <a:lvl7pPr marL="12524573" indent="0">
              <a:buNone/>
              <a:defRPr sz="7200" b="1"/>
            </a:lvl7pPr>
            <a:lvl8pPr marL="14612002" indent="0">
              <a:buNone/>
              <a:defRPr sz="7200" b="1"/>
            </a:lvl8pPr>
            <a:lvl9pPr marL="16699431" indent="0">
              <a:buNone/>
              <a:defRPr sz="7200" b="1"/>
            </a:lvl9pPr>
          </a:lstStyle>
          <a:p>
            <a:pPr lvl="0"/>
            <a:r>
              <a:rPr lang="en-US"/>
              <a:t>Click to edit Master text styles</a:t>
            </a:r>
          </a:p>
        </p:txBody>
      </p:sp>
      <p:sp>
        <p:nvSpPr>
          <p:cNvPr id="4" name="Content Placeholder 3"/>
          <p:cNvSpPr>
            <a:spLocks noGrp="1"/>
          </p:cNvSpPr>
          <p:nvPr>
            <p:ph sz="half" idx="2"/>
          </p:nvPr>
        </p:nvSpPr>
        <p:spPr>
          <a:xfrm>
            <a:off x="1513365" y="13571318"/>
            <a:ext cx="13373302" cy="24656222"/>
          </a:xfrm>
        </p:spPr>
        <p:txBody>
          <a:bodyPr/>
          <a:lstStyle>
            <a:lvl1pPr>
              <a:defRPr sz="11100"/>
            </a:lvl1pPr>
            <a:lvl2pPr>
              <a:defRPr sz="9100"/>
            </a:lvl2pPr>
            <a:lvl3pPr>
              <a:defRPr sz="82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75358" y="9579176"/>
            <a:ext cx="13378557" cy="3992143"/>
          </a:xfrm>
        </p:spPr>
        <p:txBody>
          <a:bodyPr anchor="b"/>
          <a:lstStyle>
            <a:lvl1pPr marL="0" indent="0">
              <a:buNone/>
              <a:defRPr sz="11100" b="1"/>
            </a:lvl1pPr>
            <a:lvl2pPr marL="2087429" indent="0">
              <a:buNone/>
              <a:defRPr sz="9100" b="1"/>
            </a:lvl2pPr>
            <a:lvl3pPr marL="4174858" indent="0">
              <a:buNone/>
              <a:defRPr sz="8200" b="1"/>
            </a:lvl3pPr>
            <a:lvl4pPr marL="6262287" indent="0">
              <a:buNone/>
              <a:defRPr sz="7200" b="1"/>
            </a:lvl4pPr>
            <a:lvl5pPr marL="8349716" indent="0">
              <a:buNone/>
              <a:defRPr sz="7200" b="1"/>
            </a:lvl5pPr>
            <a:lvl6pPr marL="10437144" indent="0">
              <a:buNone/>
              <a:defRPr sz="7200" b="1"/>
            </a:lvl6pPr>
            <a:lvl7pPr marL="12524573" indent="0">
              <a:buNone/>
              <a:defRPr sz="7200" b="1"/>
            </a:lvl7pPr>
            <a:lvl8pPr marL="14612002" indent="0">
              <a:buNone/>
              <a:defRPr sz="7200" b="1"/>
            </a:lvl8pPr>
            <a:lvl9pPr marL="16699431" indent="0">
              <a:buNone/>
              <a:defRPr sz="7200" b="1"/>
            </a:lvl9pPr>
          </a:lstStyle>
          <a:p>
            <a:pPr lvl="0"/>
            <a:r>
              <a:rPr lang="en-US"/>
              <a:t>Click to edit Master text styles</a:t>
            </a:r>
          </a:p>
        </p:txBody>
      </p:sp>
      <p:sp>
        <p:nvSpPr>
          <p:cNvPr id="6" name="Content Placeholder 5"/>
          <p:cNvSpPr>
            <a:spLocks noGrp="1"/>
          </p:cNvSpPr>
          <p:nvPr>
            <p:ph sz="quarter" idx="4"/>
          </p:nvPr>
        </p:nvSpPr>
        <p:spPr>
          <a:xfrm>
            <a:off x="15375358" y="13571318"/>
            <a:ext cx="13378557" cy="24656222"/>
          </a:xfrm>
        </p:spPr>
        <p:txBody>
          <a:bodyPr/>
          <a:lstStyle>
            <a:lvl1pPr>
              <a:defRPr sz="11100"/>
            </a:lvl1pPr>
            <a:lvl2pPr>
              <a:defRPr sz="9100"/>
            </a:lvl2pPr>
            <a:lvl3pPr>
              <a:defRPr sz="82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016FF4F-2C31-E04D-8C9E-BE5422364FE8}"/>
              </a:ext>
            </a:extLst>
          </p:cNvPr>
          <p:cNvSpPr>
            <a:spLocks noGrp="1"/>
          </p:cNvSpPr>
          <p:nvPr>
            <p:ph type="dt" sz="half" idx="10"/>
          </p:nvPr>
        </p:nvSpPr>
        <p:spPr/>
        <p:txBody>
          <a:bodyPr/>
          <a:lstStyle>
            <a:lvl1pPr>
              <a:defRPr/>
            </a:lvl1pPr>
          </a:lstStyle>
          <a:p>
            <a:pPr>
              <a:defRPr/>
            </a:pPr>
            <a:fld id="{4E4E7272-A289-4D46-9F9D-7960EA08755D}" type="datetimeFigureOut">
              <a:rPr lang="en-US" altLang="en-US"/>
              <a:pPr>
                <a:defRPr/>
              </a:pPr>
              <a:t>9/17/20</a:t>
            </a:fld>
            <a:endParaRPr lang="en-US" altLang="en-US"/>
          </a:p>
        </p:txBody>
      </p:sp>
      <p:sp>
        <p:nvSpPr>
          <p:cNvPr id="8" name="Footer Placeholder 4">
            <a:extLst>
              <a:ext uri="{FF2B5EF4-FFF2-40B4-BE49-F238E27FC236}">
                <a16:creationId xmlns:a16="http://schemas.microsoft.com/office/drawing/2014/main" id="{9C39D9F4-3098-2844-8501-9A42910B214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8B60C8E-9F25-E544-9526-9E2CA09BF543}"/>
              </a:ext>
            </a:extLst>
          </p:cNvPr>
          <p:cNvSpPr>
            <a:spLocks noGrp="1"/>
          </p:cNvSpPr>
          <p:nvPr>
            <p:ph type="sldNum" sz="quarter" idx="12"/>
          </p:nvPr>
        </p:nvSpPr>
        <p:spPr/>
        <p:txBody>
          <a:bodyPr/>
          <a:lstStyle>
            <a:lvl1pPr>
              <a:defRPr/>
            </a:lvl1pPr>
          </a:lstStyle>
          <a:p>
            <a:pPr>
              <a:defRPr/>
            </a:pPr>
            <a:fld id="{C7061570-93A4-5D40-BACA-1952573323E9}" type="slidenum">
              <a:rPr lang="en-US" altLang="en-US"/>
              <a:pPr>
                <a:defRPr/>
              </a:pPr>
              <a:t>‹Nr.›</a:t>
            </a:fld>
            <a:endParaRPr lang="en-US" altLang="en-US"/>
          </a:p>
        </p:txBody>
      </p:sp>
    </p:spTree>
    <p:extLst>
      <p:ext uri="{BB962C8B-B14F-4D97-AF65-F5344CB8AC3E}">
        <p14:creationId xmlns:p14="http://schemas.microsoft.com/office/powerpoint/2010/main" val="237759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B6861D1D-2287-5944-AC24-F113E259C184}"/>
              </a:ext>
            </a:extLst>
          </p:cNvPr>
          <p:cNvSpPr>
            <a:spLocks noGrp="1"/>
          </p:cNvSpPr>
          <p:nvPr>
            <p:ph type="dt" sz="half" idx="10"/>
          </p:nvPr>
        </p:nvSpPr>
        <p:spPr/>
        <p:txBody>
          <a:bodyPr/>
          <a:lstStyle>
            <a:lvl1pPr>
              <a:defRPr/>
            </a:lvl1pPr>
          </a:lstStyle>
          <a:p>
            <a:pPr>
              <a:defRPr/>
            </a:pPr>
            <a:fld id="{4B956485-A9E1-AE4C-A5C2-6264596B4A5F}" type="datetimeFigureOut">
              <a:rPr lang="en-US" altLang="en-US"/>
              <a:pPr>
                <a:defRPr/>
              </a:pPr>
              <a:t>9/17/20</a:t>
            </a:fld>
            <a:endParaRPr lang="en-US" altLang="en-US"/>
          </a:p>
        </p:txBody>
      </p:sp>
      <p:sp>
        <p:nvSpPr>
          <p:cNvPr id="4" name="Footer Placeholder 4">
            <a:extLst>
              <a:ext uri="{FF2B5EF4-FFF2-40B4-BE49-F238E27FC236}">
                <a16:creationId xmlns:a16="http://schemas.microsoft.com/office/drawing/2014/main" id="{9D3B4ECE-A61B-0D42-AA0C-C7A0595A83B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D372750-ADA8-F741-A30A-162C89F5E9A2}"/>
              </a:ext>
            </a:extLst>
          </p:cNvPr>
          <p:cNvSpPr>
            <a:spLocks noGrp="1"/>
          </p:cNvSpPr>
          <p:nvPr>
            <p:ph type="sldNum" sz="quarter" idx="12"/>
          </p:nvPr>
        </p:nvSpPr>
        <p:spPr/>
        <p:txBody>
          <a:bodyPr/>
          <a:lstStyle>
            <a:lvl1pPr>
              <a:defRPr/>
            </a:lvl1pPr>
          </a:lstStyle>
          <a:p>
            <a:pPr>
              <a:defRPr/>
            </a:pPr>
            <a:fld id="{4EB14CBE-DD90-044B-A5C3-0C958F791751}" type="slidenum">
              <a:rPr lang="en-US" altLang="en-US"/>
              <a:pPr>
                <a:defRPr/>
              </a:pPr>
              <a:t>‹Nr.›</a:t>
            </a:fld>
            <a:endParaRPr lang="en-US" altLang="en-US"/>
          </a:p>
        </p:txBody>
      </p:sp>
    </p:spTree>
    <p:extLst>
      <p:ext uri="{BB962C8B-B14F-4D97-AF65-F5344CB8AC3E}">
        <p14:creationId xmlns:p14="http://schemas.microsoft.com/office/powerpoint/2010/main" val="4126226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5B0C95-6AA6-B94E-B773-774DAAA69302}"/>
              </a:ext>
            </a:extLst>
          </p:cNvPr>
          <p:cNvSpPr>
            <a:spLocks noGrp="1"/>
          </p:cNvSpPr>
          <p:nvPr>
            <p:ph type="dt" sz="half" idx="10"/>
          </p:nvPr>
        </p:nvSpPr>
        <p:spPr/>
        <p:txBody>
          <a:bodyPr/>
          <a:lstStyle>
            <a:lvl1pPr>
              <a:defRPr/>
            </a:lvl1pPr>
          </a:lstStyle>
          <a:p>
            <a:pPr>
              <a:defRPr/>
            </a:pPr>
            <a:fld id="{2EA9C266-8EA1-6549-8E8B-F0BE587427EB}" type="datetimeFigureOut">
              <a:rPr lang="en-US" altLang="en-US"/>
              <a:pPr>
                <a:defRPr/>
              </a:pPr>
              <a:t>9/17/20</a:t>
            </a:fld>
            <a:endParaRPr lang="en-US" altLang="en-US"/>
          </a:p>
        </p:txBody>
      </p:sp>
      <p:sp>
        <p:nvSpPr>
          <p:cNvPr id="3" name="Footer Placeholder 4">
            <a:extLst>
              <a:ext uri="{FF2B5EF4-FFF2-40B4-BE49-F238E27FC236}">
                <a16:creationId xmlns:a16="http://schemas.microsoft.com/office/drawing/2014/main" id="{33728015-CE23-5B4B-B14E-90F753EC9ED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FDD96CD-8E76-BF47-A1C8-CAFE6F7E7532}"/>
              </a:ext>
            </a:extLst>
          </p:cNvPr>
          <p:cNvSpPr>
            <a:spLocks noGrp="1"/>
          </p:cNvSpPr>
          <p:nvPr>
            <p:ph type="sldNum" sz="quarter" idx="12"/>
          </p:nvPr>
        </p:nvSpPr>
        <p:spPr/>
        <p:txBody>
          <a:bodyPr/>
          <a:lstStyle>
            <a:lvl1pPr>
              <a:defRPr/>
            </a:lvl1pPr>
          </a:lstStyle>
          <a:p>
            <a:pPr>
              <a:defRPr/>
            </a:pPr>
            <a:fld id="{620CFCC5-BFB0-1E48-B90A-79EB34A4F962}" type="slidenum">
              <a:rPr lang="en-US" altLang="en-US"/>
              <a:pPr>
                <a:defRPr/>
              </a:pPr>
              <a:t>‹Nr.›</a:t>
            </a:fld>
            <a:endParaRPr lang="en-US" altLang="en-US"/>
          </a:p>
        </p:txBody>
      </p:sp>
    </p:spTree>
    <p:extLst>
      <p:ext uri="{BB962C8B-B14F-4D97-AF65-F5344CB8AC3E}">
        <p14:creationId xmlns:p14="http://schemas.microsoft.com/office/powerpoint/2010/main" val="212702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365" y="1703843"/>
            <a:ext cx="9957726" cy="7251246"/>
          </a:xfrm>
        </p:spPr>
        <p:txBody>
          <a:bodyPr anchor="b"/>
          <a:lstStyle>
            <a:lvl1pPr algn="l">
              <a:defRPr sz="9100" b="1"/>
            </a:lvl1pPr>
          </a:lstStyle>
          <a:p>
            <a:r>
              <a:rPr lang="en-US"/>
              <a:t>Click to edit Master title style</a:t>
            </a:r>
          </a:p>
        </p:txBody>
      </p:sp>
      <p:sp>
        <p:nvSpPr>
          <p:cNvPr id="3" name="Content Placeholder 2"/>
          <p:cNvSpPr>
            <a:spLocks noGrp="1"/>
          </p:cNvSpPr>
          <p:nvPr>
            <p:ph idx="1"/>
          </p:nvPr>
        </p:nvSpPr>
        <p:spPr>
          <a:xfrm>
            <a:off x="11833662" y="1703848"/>
            <a:ext cx="16920249" cy="36523697"/>
          </a:xfrm>
        </p:spPr>
        <p:txBody>
          <a:bodyPr/>
          <a:lstStyle>
            <a:lvl1pPr>
              <a:defRPr sz="14700"/>
            </a:lvl1pPr>
            <a:lvl2pPr>
              <a:defRPr sz="12700"/>
            </a:lvl2pPr>
            <a:lvl3pPr>
              <a:defRPr sz="111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13365" y="8955094"/>
            <a:ext cx="9957726" cy="29272451"/>
          </a:xfrm>
        </p:spPr>
        <p:txBody>
          <a:bodyPr/>
          <a:lstStyle>
            <a:lvl1pPr marL="0" indent="0">
              <a:buNone/>
              <a:defRPr sz="6500"/>
            </a:lvl1pPr>
            <a:lvl2pPr marL="2087429" indent="0">
              <a:buNone/>
              <a:defRPr sz="5500"/>
            </a:lvl2pPr>
            <a:lvl3pPr marL="4174858" indent="0">
              <a:buNone/>
              <a:defRPr sz="4600"/>
            </a:lvl3pPr>
            <a:lvl4pPr marL="6262287" indent="0">
              <a:buNone/>
              <a:defRPr sz="4200"/>
            </a:lvl4pPr>
            <a:lvl5pPr marL="8349716" indent="0">
              <a:buNone/>
              <a:defRPr sz="4200"/>
            </a:lvl5pPr>
            <a:lvl6pPr marL="10437144" indent="0">
              <a:buNone/>
              <a:defRPr sz="4200"/>
            </a:lvl6pPr>
            <a:lvl7pPr marL="12524573" indent="0">
              <a:buNone/>
              <a:defRPr sz="4200"/>
            </a:lvl7pPr>
            <a:lvl8pPr marL="14612002" indent="0">
              <a:buNone/>
              <a:defRPr sz="4200"/>
            </a:lvl8pPr>
            <a:lvl9pPr marL="16699431" indent="0">
              <a:buNone/>
              <a:defRPr sz="4200"/>
            </a:lvl9pPr>
          </a:lstStyle>
          <a:p>
            <a:pPr lvl="0"/>
            <a:r>
              <a:rPr lang="en-US"/>
              <a:t>Click to edit Master text styles</a:t>
            </a:r>
          </a:p>
        </p:txBody>
      </p:sp>
      <p:sp>
        <p:nvSpPr>
          <p:cNvPr id="5" name="Date Placeholder 3">
            <a:extLst>
              <a:ext uri="{FF2B5EF4-FFF2-40B4-BE49-F238E27FC236}">
                <a16:creationId xmlns:a16="http://schemas.microsoft.com/office/drawing/2014/main" id="{66B0D0BA-BF81-A549-B570-114C8A00EE41}"/>
              </a:ext>
            </a:extLst>
          </p:cNvPr>
          <p:cNvSpPr>
            <a:spLocks noGrp="1"/>
          </p:cNvSpPr>
          <p:nvPr>
            <p:ph type="dt" sz="half" idx="10"/>
          </p:nvPr>
        </p:nvSpPr>
        <p:spPr/>
        <p:txBody>
          <a:bodyPr/>
          <a:lstStyle>
            <a:lvl1pPr>
              <a:defRPr/>
            </a:lvl1pPr>
          </a:lstStyle>
          <a:p>
            <a:pPr>
              <a:defRPr/>
            </a:pPr>
            <a:fld id="{D13F08FA-7FBE-264A-BCB5-76F8F89B4576}" type="datetimeFigureOut">
              <a:rPr lang="en-US" altLang="en-US"/>
              <a:pPr>
                <a:defRPr/>
              </a:pPr>
              <a:t>9/17/20</a:t>
            </a:fld>
            <a:endParaRPr lang="en-US" altLang="en-US"/>
          </a:p>
        </p:txBody>
      </p:sp>
      <p:sp>
        <p:nvSpPr>
          <p:cNvPr id="6" name="Footer Placeholder 4">
            <a:extLst>
              <a:ext uri="{FF2B5EF4-FFF2-40B4-BE49-F238E27FC236}">
                <a16:creationId xmlns:a16="http://schemas.microsoft.com/office/drawing/2014/main" id="{00412D20-CBF1-AC40-981F-A4C05FE0B99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B22E031-9405-9141-BCFC-CD0A221DB857}"/>
              </a:ext>
            </a:extLst>
          </p:cNvPr>
          <p:cNvSpPr>
            <a:spLocks noGrp="1"/>
          </p:cNvSpPr>
          <p:nvPr>
            <p:ph type="sldNum" sz="quarter" idx="12"/>
          </p:nvPr>
        </p:nvSpPr>
        <p:spPr/>
        <p:txBody>
          <a:bodyPr/>
          <a:lstStyle>
            <a:lvl1pPr>
              <a:defRPr/>
            </a:lvl1pPr>
          </a:lstStyle>
          <a:p>
            <a:pPr>
              <a:defRPr/>
            </a:pPr>
            <a:fld id="{F07D7604-E058-D744-B4B7-263A960A129B}" type="slidenum">
              <a:rPr lang="en-US" altLang="en-US"/>
              <a:pPr>
                <a:defRPr/>
              </a:pPr>
              <a:t>‹Nr.›</a:t>
            </a:fld>
            <a:endParaRPr lang="en-US" altLang="en-US"/>
          </a:p>
        </p:txBody>
      </p:sp>
    </p:spTree>
    <p:extLst>
      <p:ext uri="{BB962C8B-B14F-4D97-AF65-F5344CB8AC3E}">
        <p14:creationId xmlns:p14="http://schemas.microsoft.com/office/powerpoint/2010/main" val="936961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2596" y="29955968"/>
            <a:ext cx="18160365" cy="3536472"/>
          </a:xfrm>
        </p:spPr>
        <p:txBody>
          <a:bodyPr anchor="b"/>
          <a:lstStyle>
            <a:lvl1pPr algn="l">
              <a:defRPr sz="9100" b="1"/>
            </a:lvl1pPr>
          </a:lstStyle>
          <a:p>
            <a:r>
              <a:rPr lang="en-US"/>
              <a:t>Click to edit Master title style</a:t>
            </a:r>
          </a:p>
        </p:txBody>
      </p:sp>
      <p:sp>
        <p:nvSpPr>
          <p:cNvPr id="3" name="Picture Placeholder 2"/>
          <p:cNvSpPr>
            <a:spLocks noGrp="1"/>
          </p:cNvSpPr>
          <p:nvPr>
            <p:ph type="pic" idx="1"/>
          </p:nvPr>
        </p:nvSpPr>
        <p:spPr>
          <a:xfrm>
            <a:off x="5932596" y="3823745"/>
            <a:ext cx="18160365" cy="25676543"/>
          </a:xfrm>
        </p:spPr>
        <p:txBody>
          <a:bodyPr rtlCol="0">
            <a:normAutofit/>
          </a:bodyPr>
          <a:lstStyle>
            <a:lvl1pPr marL="0" indent="0">
              <a:buNone/>
              <a:defRPr sz="14700"/>
            </a:lvl1pPr>
            <a:lvl2pPr marL="2087429" indent="0">
              <a:buNone/>
              <a:defRPr sz="12700"/>
            </a:lvl2pPr>
            <a:lvl3pPr marL="4174858" indent="0">
              <a:buNone/>
              <a:defRPr sz="11100"/>
            </a:lvl3pPr>
            <a:lvl4pPr marL="6262287" indent="0">
              <a:buNone/>
              <a:defRPr sz="9100"/>
            </a:lvl4pPr>
            <a:lvl5pPr marL="8349716" indent="0">
              <a:buNone/>
              <a:defRPr sz="9100"/>
            </a:lvl5pPr>
            <a:lvl6pPr marL="10437144" indent="0">
              <a:buNone/>
              <a:defRPr sz="9100"/>
            </a:lvl6pPr>
            <a:lvl7pPr marL="12524573" indent="0">
              <a:buNone/>
              <a:defRPr sz="9100"/>
            </a:lvl7pPr>
            <a:lvl8pPr marL="14612002" indent="0">
              <a:buNone/>
              <a:defRPr sz="9100"/>
            </a:lvl8pPr>
            <a:lvl9pPr marL="16699431" indent="0">
              <a:buNone/>
              <a:defRPr sz="9100"/>
            </a:lvl9pPr>
          </a:lstStyle>
          <a:p>
            <a:pPr lvl="0"/>
            <a:endParaRPr lang="en-US" noProof="0"/>
          </a:p>
        </p:txBody>
      </p:sp>
      <p:sp>
        <p:nvSpPr>
          <p:cNvPr id="4" name="Text Placeholder 3"/>
          <p:cNvSpPr>
            <a:spLocks noGrp="1"/>
          </p:cNvSpPr>
          <p:nvPr>
            <p:ph type="body" sz="half" idx="2"/>
          </p:nvPr>
        </p:nvSpPr>
        <p:spPr>
          <a:xfrm>
            <a:off x="5932596" y="33492440"/>
            <a:ext cx="18160365" cy="5022376"/>
          </a:xfrm>
        </p:spPr>
        <p:txBody>
          <a:bodyPr/>
          <a:lstStyle>
            <a:lvl1pPr marL="0" indent="0">
              <a:buNone/>
              <a:defRPr sz="6500"/>
            </a:lvl1pPr>
            <a:lvl2pPr marL="2087429" indent="0">
              <a:buNone/>
              <a:defRPr sz="5500"/>
            </a:lvl2pPr>
            <a:lvl3pPr marL="4174858" indent="0">
              <a:buNone/>
              <a:defRPr sz="4600"/>
            </a:lvl3pPr>
            <a:lvl4pPr marL="6262287" indent="0">
              <a:buNone/>
              <a:defRPr sz="4200"/>
            </a:lvl4pPr>
            <a:lvl5pPr marL="8349716" indent="0">
              <a:buNone/>
              <a:defRPr sz="4200"/>
            </a:lvl5pPr>
            <a:lvl6pPr marL="10437144" indent="0">
              <a:buNone/>
              <a:defRPr sz="4200"/>
            </a:lvl6pPr>
            <a:lvl7pPr marL="12524573" indent="0">
              <a:buNone/>
              <a:defRPr sz="4200"/>
            </a:lvl7pPr>
            <a:lvl8pPr marL="14612002" indent="0">
              <a:buNone/>
              <a:defRPr sz="4200"/>
            </a:lvl8pPr>
            <a:lvl9pPr marL="16699431" indent="0">
              <a:buNone/>
              <a:defRPr sz="4200"/>
            </a:lvl9pPr>
          </a:lstStyle>
          <a:p>
            <a:pPr lvl="0"/>
            <a:r>
              <a:rPr lang="en-US"/>
              <a:t>Click to edit Master text styles</a:t>
            </a:r>
          </a:p>
        </p:txBody>
      </p:sp>
      <p:sp>
        <p:nvSpPr>
          <p:cNvPr id="5" name="Date Placeholder 3">
            <a:extLst>
              <a:ext uri="{FF2B5EF4-FFF2-40B4-BE49-F238E27FC236}">
                <a16:creationId xmlns:a16="http://schemas.microsoft.com/office/drawing/2014/main" id="{4D8092E7-22A0-B442-8C58-59BAFEA8845C}"/>
              </a:ext>
            </a:extLst>
          </p:cNvPr>
          <p:cNvSpPr>
            <a:spLocks noGrp="1"/>
          </p:cNvSpPr>
          <p:nvPr>
            <p:ph type="dt" sz="half" idx="10"/>
          </p:nvPr>
        </p:nvSpPr>
        <p:spPr/>
        <p:txBody>
          <a:bodyPr/>
          <a:lstStyle>
            <a:lvl1pPr>
              <a:defRPr/>
            </a:lvl1pPr>
          </a:lstStyle>
          <a:p>
            <a:pPr>
              <a:defRPr/>
            </a:pPr>
            <a:fld id="{FBFD7AA6-6124-BB4B-BFB9-C84A53C994D1}" type="datetimeFigureOut">
              <a:rPr lang="en-US" altLang="en-US"/>
              <a:pPr>
                <a:defRPr/>
              </a:pPr>
              <a:t>9/17/20</a:t>
            </a:fld>
            <a:endParaRPr lang="en-US" altLang="en-US"/>
          </a:p>
        </p:txBody>
      </p:sp>
      <p:sp>
        <p:nvSpPr>
          <p:cNvPr id="6" name="Footer Placeholder 4">
            <a:extLst>
              <a:ext uri="{FF2B5EF4-FFF2-40B4-BE49-F238E27FC236}">
                <a16:creationId xmlns:a16="http://schemas.microsoft.com/office/drawing/2014/main" id="{0E96F711-8F74-1244-A473-8512C578C83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9DEBE30-0D3E-A247-9B48-0F81A3B6FCF9}"/>
              </a:ext>
            </a:extLst>
          </p:cNvPr>
          <p:cNvSpPr>
            <a:spLocks noGrp="1"/>
          </p:cNvSpPr>
          <p:nvPr>
            <p:ph type="sldNum" sz="quarter" idx="12"/>
          </p:nvPr>
        </p:nvSpPr>
        <p:spPr/>
        <p:txBody>
          <a:bodyPr/>
          <a:lstStyle>
            <a:lvl1pPr>
              <a:defRPr/>
            </a:lvl1pPr>
          </a:lstStyle>
          <a:p>
            <a:pPr>
              <a:defRPr/>
            </a:pPr>
            <a:fld id="{9247873F-56B0-5B42-A4F5-C875322E5D13}" type="slidenum">
              <a:rPr lang="en-US" altLang="en-US"/>
              <a:pPr>
                <a:defRPr/>
              </a:pPr>
              <a:t>‹Nr.›</a:t>
            </a:fld>
            <a:endParaRPr lang="en-US" altLang="en-US"/>
          </a:p>
        </p:txBody>
      </p:sp>
    </p:spTree>
    <p:extLst>
      <p:ext uri="{BB962C8B-B14F-4D97-AF65-F5344CB8AC3E}">
        <p14:creationId xmlns:p14="http://schemas.microsoft.com/office/powerpoint/2010/main" val="2560747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543F4-FC4C-3A49-8D6D-AD0B17E95400}"/>
              </a:ext>
            </a:extLst>
          </p:cNvPr>
          <p:cNvSpPr>
            <a:spLocks noGrp="1"/>
          </p:cNvSpPr>
          <p:nvPr>
            <p:ph type="dt" sz="half" idx="10"/>
          </p:nvPr>
        </p:nvSpPr>
        <p:spPr/>
        <p:txBody>
          <a:bodyPr/>
          <a:lstStyle>
            <a:lvl1pPr>
              <a:defRPr/>
            </a:lvl1pPr>
          </a:lstStyle>
          <a:p>
            <a:pPr>
              <a:defRPr/>
            </a:pPr>
            <a:fld id="{C8777F47-27F5-B649-901E-A018CF1A781C}"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EF69BF8C-49BE-3F4C-A7CD-0338B3F6E4B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4F7523-3516-2C43-8B54-AC19672D9564}"/>
              </a:ext>
            </a:extLst>
          </p:cNvPr>
          <p:cNvSpPr>
            <a:spLocks noGrp="1"/>
          </p:cNvSpPr>
          <p:nvPr>
            <p:ph type="sldNum" sz="quarter" idx="12"/>
          </p:nvPr>
        </p:nvSpPr>
        <p:spPr/>
        <p:txBody>
          <a:bodyPr/>
          <a:lstStyle>
            <a:lvl1pPr>
              <a:defRPr/>
            </a:lvl1pPr>
          </a:lstStyle>
          <a:p>
            <a:pPr>
              <a:defRPr/>
            </a:pPr>
            <a:fld id="{EC2C4FAF-7F49-5A45-9A25-E1B5082748B9}" type="slidenum">
              <a:rPr lang="en-US" altLang="en-US"/>
              <a:pPr>
                <a:defRPr/>
              </a:pPr>
              <a:t>‹Nr.›</a:t>
            </a:fld>
            <a:endParaRPr lang="en-US" altLang="en-US"/>
          </a:p>
        </p:txBody>
      </p:sp>
    </p:spTree>
    <p:extLst>
      <p:ext uri="{BB962C8B-B14F-4D97-AF65-F5344CB8AC3E}">
        <p14:creationId xmlns:p14="http://schemas.microsoft.com/office/powerpoint/2010/main" val="1127319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43774" y="1713757"/>
            <a:ext cx="6810137" cy="365137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13364" y="1713757"/>
            <a:ext cx="19925956" cy="36513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B800AC-7D82-3646-ACF8-752016028563}"/>
              </a:ext>
            </a:extLst>
          </p:cNvPr>
          <p:cNvSpPr>
            <a:spLocks noGrp="1"/>
          </p:cNvSpPr>
          <p:nvPr>
            <p:ph type="dt" sz="half" idx="10"/>
          </p:nvPr>
        </p:nvSpPr>
        <p:spPr/>
        <p:txBody>
          <a:bodyPr/>
          <a:lstStyle>
            <a:lvl1pPr>
              <a:defRPr/>
            </a:lvl1pPr>
          </a:lstStyle>
          <a:p>
            <a:pPr>
              <a:defRPr/>
            </a:pPr>
            <a:fld id="{D37667E1-5759-7D4F-921E-C1C1899B6668}"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B25198EC-3BBC-024A-9A27-4C10300E12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EA6E3ED-8780-544A-A52A-8E5AA2D80432}"/>
              </a:ext>
            </a:extLst>
          </p:cNvPr>
          <p:cNvSpPr>
            <a:spLocks noGrp="1"/>
          </p:cNvSpPr>
          <p:nvPr>
            <p:ph type="sldNum" sz="quarter" idx="12"/>
          </p:nvPr>
        </p:nvSpPr>
        <p:spPr/>
        <p:txBody>
          <a:bodyPr/>
          <a:lstStyle>
            <a:lvl1pPr>
              <a:defRPr/>
            </a:lvl1pPr>
          </a:lstStyle>
          <a:p>
            <a:pPr>
              <a:defRPr/>
            </a:pPr>
            <a:fld id="{FACCFE91-B724-DB4E-84E7-3E5DA6377EA6}" type="slidenum">
              <a:rPr lang="en-US" altLang="en-US"/>
              <a:pPr>
                <a:defRPr/>
              </a:pPr>
              <a:t>‹Nr.›</a:t>
            </a:fld>
            <a:endParaRPr lang="en-US" altLang="en-US"/>
          </a:p>
        </p:txBody>
      </p:sp>
    </p:spTree>
    <p:extLst>
      <p:ext uri="{BB962C8B-B14F-4D97-AF65-F5344CB8AC3E}">
        <p14:creationId xmlns:p14="http://schemas.microsoft.com/office/powerpoint/2010/main" val="156977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F8E7661-7C12-BC46-821B-3D88973E8F10}"/>
              </a:ext>
            </a:extLst>
          </p:cNvPr>
          <p:cNvSpPr>
            <a:spLocks noGrp="1"/>
          </p:cNvSpPr>
          <p:nvPr>
            <p:ph type="title"/>
          </p:nvPr>
        </p:nvSpPr>
        <p:spPr bwMode="auto">
          <a:xfrm>
            <a:off x="1512888" y="1714500"/>
            <a:ext cx="27241500" cy="713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17486" tIns="208743" rIns="417486" bIns="208743"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B1D0881-6801-294E-8FCD-EB1A0FEC9DD9}"/>
              </a:ext>
            </a:extLst>
          </p:cNvPr>
          <p:cNvSpPr>
            <a:spLocks noGrp="1"/>
          </p:cNvSpPr>
          <p:nvPr>
            <p:ph type="body" idx="1"/>
          </p:nvPr>
        </p:nvSpPr>
        <p:spPr bwMode="auto">
          <a:xfrm>
            <a:off x="1512888" y="9985375"/>
            <a:ext cx="27241500" cy="2824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17486" tIns="208743" rIns="417486" bIns="20874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1E4C375-DC1C-E342-BE66-3DFFD98E3EBB}"/>
              </a:ext>
            </a:extLst>
          </p:cNvPr>
          <p:cNvSpPr>
            <a:spLocks noGrp="1"/>
          </p:cNvSpPr>
          <p:nvPr>
            <p:ph type="dt" sz="half" idx="2"/>
          </p:nvPr>
        </p:nvSpPr>
        <p:spPr>
          <a:xfrm>
            <a:off x="1512888" y="39663688"/>
            <a:ext cx="7062787" cy="2278062"/>
          </a:xfrm>
          <a:prstGeom prst="rect">
            <a:avLst/>
          </a:prstGeom>
        </p:spPr>
        <p:txBody>
          <a:bodyPr vert="horz" wrap="square" lIns="417486" tIns="208743" rIns="417486" bIns="208743" numCol="1" anchor="ctr" anchorCtr="0" compatLnSpc="1">
            <a:prstTxWarp prst="textNoShape">
              <a:avLst/>
            </a:prstTxWarp>
          </a:bodyPr>
          <a:lstStyle>
            <a:lvl1pPr eaLnBrk="1" hangingPunct="1">
              <a:defRPr sz="5500">
                <a:solidFill>
                  <a:srgbClr val="898989"/>
                </a:solidFill>
                <a:latin typeface="Calibri" charset="0"/>
                <a:ea typeface="ＭＳ Ｐゴシック" charset="-128"/>
              </a:defRPr>
            </a:lvl1pPr>
          </a:lstStyle>
          <a:p>
            <a:pPr>
              <a:defRPr/>
            </a:pPr>
            <a:fld id="{7E599979-FDA6-5D46-8BB2-2AED88875C2F}" type="datetimeFigureOut">
              <a:rPr lang="en-US" altLang="en-US"/>
              <a:pPr>
                <a:defRPr/>
              </a:pPr>
              <a:t>9/17/20</a:t>
            </a:fld>
            <a:endParaRPr lang="en-US" altLang="en-US"/>
          </a:p>
        </p:txBody>
      </p:sp>
      <p:sp>
        <p:nvSpPr>
          <p:cNvPr id="5" name="Footer Placeholder 4">
            <a:extLst>
              <a:ext uri="{FF2B5EF4-FFF2-40B4-BE49-F238E27FC236}">
                <a16:creationId xmlns:a16="http://schemas.microsoft.com/office/drawing/2014/main" id="{116BF4AB-4AA2-F841-A5D8-A5348D79D0A5}"/>
              </a:ext>
            </a:extLst>
          </p:cNvPr>
          <p:cNvSpPr>
            <a:spLocks noGrp="1"/>
          </p:cNvSpPr>
          <p:nvPr>
            <p:ph type="ftr" sz="quarter" idx="3"/>
          </p:nvPr>
        </p:nvSpPr>
        <p:spPr>
          <a:xfrm>
            <a:off x="10340975" y="39663688"/>
            <a:ext cx="9585325" cy="2278062"/>
          </a:xfrm>
          <a:prstGeom prst="rect">
            <a:avLst/>
          </a:prstGeom>
        </p:spPr>
        <p:txBody>
          <a:bodyPr vert="horz" lIns="417486" tIns="208743" rIns="417486" bIns="208743" rtlCol="0" anchor="ctr"/>
          <a:lstStyle>
            <a:lvl1pPr algn="ctr" defTabSz="4174858" eaLnBrk="1" fontAlgn="auto" hangingPunct="1">
              <a:spcBef>
                <a:spcPts val="0"/>
              </a:spcBef>
              <a:spcAft>
                <a:spcPts val="0"/>
              </a:spcAft>
              <a:defRPr sz="55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3C6F4B58-D31C-DA4D-B0BB-AFC1504F3C62}"/>
              </a:ext>
            </a:extLst>
          </p:cNvPr>
          <p:cNvSpPr>
            <a:spLocks noGrp="1"/>
          </p:cNvSpPr>
          <p:nvPr>
            <p:ph type="sldNum" sz="quarter" idx="4"/>
          </p:nvPr>
        </p:nvSpPr>
        <p:spPr>
          <a:xfrm>
            <a:off x="21691600" y="39663688"/>
            <a:ext cx="7062788" cy="2278062"/>
          </a:xfrm>
          <a:prstGeom prst="rect">
            <a:avLst/>
          </a:prstGeom>
        </p:spPr>
        <p:txBody>
          <a:bodyPr vert="horz" wrap="square" lIns="417486" tIns="208743" rIns="417486" bIns="208743" numCol="1" anchor="ctr" anchorCtr="0" compatLnSpc="1">
            <a:prstTxWarp prst="textNoShape">
              <a:avLst/>
            </a:prstTxWarp>
          </a:bodyPr>
          <a:lstStyle>
            <a:lvl1pPr algn="r" eaLnBrk="1" hangingPunct="1">
              <a:defRPr sz="5500">
                <a:solidFill>
                  <a:srgbClr val="898989"/>
                </a:solidFill>
                <a:latin typeface="Calibri" charset="0"/>
                <a:ea typeface="ＭＳ Ｐゴシック" charset="-128"/>
              </a:defRPr>
            </a:lvl1pPr>
          </a:lstStyle>
          <a:p>
            <a:pPr>
              <a:defRPr/>
            </a:pPr>
            <a:fld id="{3359F188-26E8-6D4A-8B5C-15EC52BF8412}" type="slidenum">
              <a:rPr lang="en-US" altLang="en-US"/>
              <a:pPr>
                <a:defRPr/>
              </a:pPr>
              <a:t>‹Nr.›</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3538" rtl="0" eaLnBrk="0" fontAlgn="base" hangingPunct="0">
        <a:spcBef>
          <a:spcPct val="0"/>
        </a:spcBef>
        <a:spcAft>
          <a:spcPct val="0"/>
        </a:spcAft>
        <a:defRPr sz="20200" kern="1200">
          <a:solidFill>
            <a:schemeClr val="tx1"/>
          </a:solidFill>
          <a:latin typeface="+mj-lt"/>
          <a:ea typeface="ＭＳ Ｐゴシック" charset="0"/>
          <a:cs typeface="+mj-cs"/>
        </a:defRPr>
      </a:lvl1pPr>
      <a:lvl2pPr algn="ctr" defTabSz="4173538" rtl="0" eaLnBrk="0" fontAlgn="base" hangingPunct="0">
        <a:spcBef>
          <a:spcPct val="0"/>
        </a:spcBef>
        <a:spcAft>
          <a:spcPct val="0"/>
        </a:spcAft>
        <a:defRPr sz="20200">
          <a:solidFill>
            <a:schemeClr val="tx1"/>
          </a:solidFill>
          <a:latin typeface="Calibri" pitchFamily="34" charset="0"/>
          <a:ea typeface="ＭＳ Ｐゴシック" charset="0"/>
        </a:defRPr>
      </a:lvl2pPr>
      <a:lvl3pPr algn="ctr" defTabSz="4173538" rtl="0" eaLnBrk="0" fontAlgn="base" hangingPunct="0">
        <a:spcBef>
          <a:spcPct val="0"/>
        </a:spcBef>
        <a:spcAft>
          <a:spcPct val="0"/>
        </a:spcAft>
        <a:defRPr sz="20200">
          <a:solidFill>
            <a:schemeClr val="tx1"/>
          </a:solidFill>
          <a:latin typeface="Calibri" pitchFamily="34" charset="0"/>
          <a:ea typeface="ＭＳ Ｐゴシック" charset="0"/>
        </a:defRPr>
      </a:lvl3pPr>
      <a:lvl4pPr algn="ctr" defTabSz="4173538" rtl="0" eaLnBrk="0" fontAlgn="base" hangingPunct="0">
        <a:spcBef>
          <a:spcPct val="0"/>
        </a:spcBef>
        <a:spcAft>
          <a:spcPct val="0"/>
        </a:spcAft>
        <a:defRPr sz="20200">
          <a:solidFill>
            <a:schemeClr val="tx1"/>
          </a:solidFill>
          <a:latin typeface="Calibri" pitchFamily="34" charset="0"/>
          <a:ea typeface="ＭＳ Ｐゴシック" charset="0"/>
        </a:defRPr>
      </a:lvl4pPr>
      <a:lvl5pPr algn="ctr" defTabSz="4173538" rtl="0" eaLnBrk="0" fontAlgn="base" hangingPunct="0">
        <a:spcBef>
          <a:spcPct val="0"/>
        </a:spcBef>
        <a:spcAft>
          <a:spcPct val="0"/>
        </a:spcAft>
        <a:defRPr sz="20200">
          <a:solidFill>
            <a:schemeClr val="tx1"/>
          </a:solidFill>
          <a:latin typeface="Calibri" pitchFamily="34" charset="0"/>
          <a:ea typeface="ＭＳ Ｐゴシック" charset="0"/>
        </a:defRPr>
      </a:lvl5pPr>
      <a:lvl6pPr marL="457200" algn="ctr" defTabSz="4173538" rtl="0" fontAlgn="base">
        <a:spcBef>
          <a:spcPct val="0"/>
        </a:spcBef>
        <a:spcAft>
          <a:spcPct val="0"/>
        </a:spcAft>
        <a:defRPr sz="20200">
          <a:solidFill>
            <a:schemeClr val="tx1"/>
          </a:solidFill>
          <a:latin typeface="Calibri" pitchFamily="34" charset="0"/>
        </a:defRPr>
      </a:lvl6pPr>
      <a:lvl7pPr marL="914400" algn="ctr" defTabSz="4173538" rtl="0" fontAlgn="base">
        <a:spcBef>
          <a:spcPct val="0"/>
        </a:spcBef>
        <a:spcAft>
          <a:spcPct val="0"/>
        </a:spcAft>
        <a:defRPr sz="20200">
          <a:solidFill>
            <a:schemeClr val="tx1"/>
          </a:solidFill>
          <a:latin typeface="Calibri" pitchFamily="34" charset="0"/>
        </a:defRPr>
      </a:lvl7pPr>
      <a:lvl8pPr marL="1371600" algn="ctr" defTabSz="4173538" rtl="0" fontAlgn="base">
        <a:spcBef>
          <a:spcPct val="0"/>
        </a:spcBef>
        <a:spcAft>
          <a:spcPct val="0"/>
        </a:spcAft>
        <a:defRPr sz="20200">
          <a:solidFill>
            <a:schemeClr val="tx1"/>
          </a:solidFill>
          <a:latin typeface="Calibri" pitchFamily="34" charset="0"/>
        </a:defRPr>
      </a:lvl8pPr>
      <a:lvl9pPr marL="1828800" algn="ctr" defTabSz="4173538" rtl="0" fontAlgn="base">
        <a:spcBef>
          <a:spcPct val="0"/>
        </a:spcBef>
        <a:spcAft>
          <a:spcPct val="0"/>
        </a:spcAft>
        <a:defRPr sz="20200">
          <a:solidFill>
            <a:schemeClr val="tx1"/>
          </a:solidFill>
          <a:latin typeface="Calibri" pitchFamily="34" charset="0"/>
        </a:defRPr>
      </a:lvl9pPr>
    </p:titleStyle>
    <p:bodyStyle>
      <a:lvl1pPr marL="1565275" indent="-1565275" algn="l" defTabSz="4173538" rtl="0" eaLnBrk="0" fontAlgn="base" hangingPunct="0">
        <a:spcBef>
          <a:spcPct val="20000"/>
        </a:spcBef>
        <a:spcAft>
          <a:spcPct val="0"/>
        </a:spcAft>
        <a:buFont typeface="Arial" panose="020B0604020202020204" pitchFamily="34" charset="0"/>
        <a:buChar char="•"/>
        <a:defRPr sz="14700" kern="1200">
          <a:solidFill>
            <a:schemeClr val="tx1"/>
          </a:solidFill>
          <a:latin typeface="+mn-lt"/>
          <a:ea typeface="ＭＳ Ｐゴシック" charset="0"/>
          <a:cs typeface="+mn-cs"/>
        </a:defRPr>
      </a:lvl1pPr>
      <a:lvl2pPr marL="3390900" indent="-1303338" algn="l" defTabSz="4173538" rtl="0" eaLnBrk="0" fontAlgn="base" hangingPunct="0">
        <a:spcBef>
          <a:spcPct val="20000"/>
        </a:spcBef>
        <a:spcAft>
          <a:spcPct val="0"/>
        </a:spcAft>
        <a:buFont typeface="Arial" panose="020B0604020202020204" pitchFamily="34" charset="0"/>
        <a:buChar char="–"/>
        <a:defRPr sz="12700" kern="1200">
          <a:solidFill>
            <a:schemeClr val="tx1"/>
          </a:solidFill>
          <a:latin typeface="+mn-lt"/>
          <a:ea typeface="ＭＳ Ｐゴシック" charset="0"/>
          <a:cs typeface="+mn-cs"/>
        </a:defRPr>
      </a:lvl2pPr>
      <a:lvl3pPr marL="5218113" indent="-1042988" algn="l" defTabSz="4173538" rtl="0" eaLnBrk="0" fontAlgn="base" hangingPunct="0">
        <a:spcBef>
          <a:spcPct val="20000"/>
        </a:spcBef>
        <a:spcAft>
          <a:spcPct val="0"/>
        </a:spcAft>
        <a:buFont typeface="Arial" panose="020B0604020202020204" pitchFamily="34" charset="0"/>
        <a:buChar char="•"/>
        <a:defRPr sz="11100" kern="1200">
          <a:solidFill>
            <a:schemeClr val="tx1"/>
          </a:solidFill>
          <a:latin typeface="+mn-lt"/>
          <a:ea typeface="ＭＳ Ｐゴシック" charset="0"/>
          <a:cs typeface="+mn-cs"/>
        </a:defRPr>
      </a:lvl3pPr>
      <a:lvl4pPr marL="7305675" indent="-1042988" algn="l" defTabSz="4173538"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ＭＳ Ｐゴシック" charset="0"/>
          <a:cs typeface="+mn-cs"/>
        </a:defRPr>
      </a:lvl4pPr>
      <a:lvl5pPr marL="9393238" indent="-1042988" algn="l" defTabSz="4173538"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ＭＳ Ｐゴシック" charset="0"/>
          <a:cs typeface="+mn-cs"/>
        </a:defRPr>
      </a:lvl5pPr>
      <a:lvl6pPr marL="11480859" indent="-1043714" algn="l" defTabSz="4174858"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8288" indent="-1043714" algn="l" defTabSz="4174858"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717" indent="-1043714" algn="l" defTabSz="4174858"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3146" indent="-1043714" algn="l" defTabSz="4174858"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4858" rtl="0" eaLnBrk="1" latinLnBrk="0" hangingPunct="1">
        <a:defRPr sz="8200" kern="1200">
          <a:solidFill>
            <a:schemeClr val="tx1"/>
          </a:solidFill>
          <a:latin typeface="+mn-lt"/>
          <a:ea typeface="+mn-ea"/>
          <a:cs typeface="+mn-cs"/>
        </a:defRPr>
      </a:lvl1pPr>
      <a:lvl2pPr marL="2087429" algn="l" defTabSz="4174858" rtl="0" eaLnBrk="1" latinLnBrk="0" hangingPunct="1">
        <a:defRPr sz="8200" kern="1200">
          <a:solidFill>
            <a:schemeClr val="tx1"/>
          </a:solidFill>
          <a:latin typeface="+mn-lt"/>
          <a:ea typeface="+mn-ea"/>
          <a:cs typeface="+mn-cs"/>
        </a:defRPr>
      </a:lvl2pPr>
      <a:lvl3pPr marL="4174858" algn="l" defTabSz="4174858" rtl="0" eaLnBrk="1" latinLnBrk="0" hangingPunct="1">
        <a:defRPr sz="8200" kern="1200">
          <a:solidFill>
            <a:schemeClr val="tx1"/>
          </a:solidFill>
          <a:latin typeface="+mn-lt"/>
          <a:ea typeface="+mn-ea"/>
          <a:cs typeface="+mn-cs"/>
        </a:defRPr>
      </a:lvl3pPr>
      <a:lvl4pPr marL="6262287" algn="l" defTabSz="4174858" rtl="0" eaLnBrk="1" latinLnBrk="0" hangingPunct="1">
        <a:defRPr sz="8200" kern="1200">
          <a:solidFill>
            <a:schemeClr val="tx1"/>
          </a:solidFill>
          <a:latin typeface="+mn-lt"/>
          <a:ea typeface="+mn-ea"/>
          <a:cs typeface="+mn-cs"/>
        </a:defRPr>
      </a:lvl4pPr>
      <a:lvl5pPr marL="8349716" algn="l" defTabSz="4174858" rtl="0" eaLnBrk="1" latinLnBrk="0" hangingPunct="1">
        <a:defRPr sz="8200" kern="1200">
          <a:solidFill>
            <a:schemeClr val="tx1"/>
          </a:solidFill>
          <a:latin typeface="+mn-lt"/>
          <a:ea typeface="+mn-ea"/>
          <a:cs typeface="+mn-cs"/>
        </a:defRPr>
      </a:lvl5pPr>
      <a:lvl6pPr marL="10437144" algn="l" defTabSz="4174858" rtl="0" eaLnBrk="1" latinLnBrk="0" hangingPunct="1">
        <a:defRPr sz="8200" kern="1200">
          <a:solidFill>
            <a:schemeClr val="tx1"/>
          </a:solidFill>
          <a:latin typeface="+mn-lt"/>
          <a:ea typeface="+mn-ea"/>
          <a:cs typeface="+mn-cs"/>
        </a:defRPr>
      </a:lvl6pPr>
      <a:lvl7pPr marL="12524573" algn="l" defTabSz="4174858" rtl="0" eaLnBrk="1" latinLnBrk="0" hangingPunct="1">
        <a:defRPr sz="8200" kern="1200">
          <a:solidFill>
            <a:schemeClr val="tx1"/>
          </a:solidFill>
          <a:latin typeface="+mn-lt"/>
          <a:ea typeface="+mn-ea"/>
          <a:cs typeface="+mn-cs"/>
        </a:defRPr>
      </a:lvl7pPr>
      <a:lvl8pPr marL="14612002" algn="l" defTabSz="4174858" rtl="0" eaLnBrk="1" latinLnBrk="0" hangingPunct="1">
        <a:defRPr sz="8200" kern="1200">
          <a:solidFill>
            <a:schemeClr val="tx1"/>
          </a:solidFill>
          <a:latin typeface="+mn-lt"/>
          <a:ea typeface="+mn-ea"/>
          <a:cs typeface="+mn-cs"/>
        </a:defRPr>
      </a:lvl8pPr>
      <a:lvl9pPr marL="16699431" algn="l" defTabSz="4174858"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tiff"/><Relationship Id="rId18" Type="http://schemas.openxmlformats.org/officeDocument/2006/relationships/image" Target="../media/image15.jpeg"/><Relationship Id="rId3" Type="http://schemas.openxmlformats.org/officeDocument/2006/relationships/image" Target="../media/image1.jpeg"/><Relationship Id="rId21" Type="http://schemas.openxmlformats.org/officeDocument/2006/relationships/image" Target="../media/image18.jpe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tiff"/><Relationship Id="rId5" Type="http://schemas.openxmlformats.org/officeDocument/2006/relationships/hyperlink" Target="https://www.apecs.is/outreach/international-polar-week.html" TargetMode="External"/><Relationship Id="rId15" Type="http://schemas.openxmlformats.org/officeDocument/2006/relationships/image" Target="../media/image12.emf"/><Relationship Id="rId23" Type="http://schemas.openxmlformats.org/officeDocument/2006/relationships/image" Target="../media/image20.jpeg"/><Relationship Id="rId10" Type="http://schemas.openxmlformats.org/officeDocument/2006/relationships/image" Target="../media/image7.png"/><Relationship Id="rId19" Type="http://schemas.openxmlformats.org/officeDocument/2006/relationships/image" Target="../media/image16.jpe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tiff"/><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5ABE91D-1F3C-6E49-B5C2-33F6068C5DF8}"/>
              </a:ext>
            </a:extLst>
          </p:cNvPr>
          <p:cNvSpPr/>
          <p:nvPr/>
        </p:nvSpPr>
        <p:spPr>
          <a:xfrm>
            <a:off x="427037" y="5928519"/>
            <a:ext cx="21114816" cy="10228841"/>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dirty="0"/>
          </a:p>
        </p:txBody>
      </p:sp>
      <p:pic>
        <p:nvPicPr>
          <p:cNvPr id="5" name="Grafik 4">
            <a:extLst>
              <a:ext uri="{FF2B5EF4-FFF2-40B4-BE49-F238E27FC236}">
                <a16:creationId xmlns:a16="http://schemas.microsoft.com/office/drawing/2014/main" id="{FAA1EA16-F65A-4748-85DD-32C8615DD3B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2119713"/>
            <a:ext cx="30267275" cy="3650759"/>
          </a:xfrm>
          <a:prstGeom prst="rect">
            <a:avLst/>
          </a:prstGeom>
        </p:spPr>
      </p:pic>
      <p:sp>
        <p:nvSpPr>
          <p:cNvPr id="55" name="Rectangle 33">
            <a:extLst>
              <a:ext uri="{FF2B5EF4-FFF2-40B4-BE49-F238E27FC236}">
                <a16:creationId xmlns:a16="http://schemas.microsoft.com/office/drawing/2014/main" id="{B9918637-DE48-2042-AE44-07912CECC4EA}"/>
              </a:ext>
            </a:extLst>
          </p:cNvPr>
          <p:cNvSpPr/>
          <p:nvPr/>
        </p:nvSpPr>
        <p:spPr>
          <a:xfrm>
            <a:off x="12847637" y="13472319"/>
            <a:ext cx="8458201" cy="2464593"/>
          </a:xfrm>
          <a:prstGeom prst="rect">
            <a:avLst/>
          </a:prstGeom>
          <a:solidFill>
            <a:schemeClr val="tx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6DF06450-2AB7-0445-9D1C-AF7076F5436E}"/>
              </a:ext>
            </a:extLst>
          </p:cNvPr>
          <p:cNvSpPr>
            <a:spLocks noChangeAspect="1"/>
          </p:cNvSpPr>
          <p:nvPr/>
        </p:nvSpPr>
        <p:spPr>
          <a:xfrm>
            <a:off x="-76595" y="-123199"/>
            <a:ext cx="30362198" cy="589367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dirty="0"/>
          </a:p>
        </p:txBody>
      </p:sp>
      <p:pic>
        <p:nvPicPr>
          <p:cNvPr id="14341" name="Picture 5" descr="header.png">
            <a:extLst>
              <a:ext uri="{FF2B5EF4-FFF2-40B4-BE49-F238E27FC236}">
                <a16:creationId xmlns:a16="http://schemas.microsoft.com/office/drawing/2014/main" id="{925AE3C8-BF62-994A-B4D6-78CF85C8810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8328" y="-28105"/>
            <a:ext cx="30267275" cy="272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a:extLst>
              <a:ext uri="{FF2B5EF4-FFF2-40B4-BE49-F238E27FC236}">
                <a16:creationId xmlns:a16="http://schemas.microsoft.com/office/drawing/2014/main" id="{52FF025E-0E5F-4547-BE4C-A58CD1AED8BD}"/>
              </a:ext>
            </a:extLst>
          </p:cNvPr>
          <p:cNvSpPr txBox="1"/>
          <p:nvPr/>
        </p:nvSpPr>
        <p:spPr>
          <a:xfrm>
            <a:off x="0" y="2804319"/>
            <a:ext cx="29028489" cy="2800767"/>
          </a:xfrm>
          <a:prstGeom prst="rect">
            <a:avLst/>
          </a:prstGeom>
          <a:noFill/>
        </p:spPr>
        <p:txBody>
          <a:bodyPr wrap="square">
            <a:spAutoFit/>
          </a:bodyPr>
          <a:lstStyle>
            <a:lvl1pPr eaLnBrk="0" hangingPunct="0">
              <a:defRPr sz="8200">
                <a:solidFill>
                  <a:schemeClr val="tx1"/>
                </a:solidFill>
                <a:latin typeface="Arial" charset="0"/>
                <a:ea typeface="ＭＳ Ｐゴシック" charset="-128"/>
              </a:defRPr>
            </a:lvl1pPr>
            <a:lvl2pPr marL="742950" indent="-285750" eaLnBrk="0" hangingPunct="0">
              <a:defRPr sz="8200">
                <a:solidFill>
                  <a:schemeClr val="tx1"/>
                </a:solidFill>
                <a:latin typeface="Arial" charset="0"/>
                <a:ea typeface="ＭＳ Ｐゴシック" charset="-128"/>
              </a:defRPr>
            </a:lvl2pPr>
            <a:lvl3pPr marL="1143000" indent="-228600" eaLnBrk="0" hangingPunct="0">
              <a:defRPr sz="8200">
                <a:solidFill>
                  <a:schemeClr val="tx1"/>
                </a:solidFill>
                <a:latin typeface="Arial" charset="0"/>
                <a:ea typeface="ＭＳ Ｐゴシック" charset="-128"/>
              </a:defRPr>
            </a:lvl3pPr>
            <a:lvl4pPr marL="1600200" indent="-228600" eaLnBrk="0" hangingPunct="0">
              <a:defRPr sz="8200">
                <a:solidFill>
                  <a:schemeClr val="tx1"/>
                </a:solidFill>
                <a:latin typeface="Arial" charset="0"/>
                <a:ea typeface="ＭＳ Ｐゴシック" charset="-128"/>
              </a:defRPr>
            </a:lvl4pPr>
            <a:lvl5pPr marL="2057400" indent="-228600" eaLnBrk="0" hangingPunct="0">
              <a:defRPr sz="8200">
                <a:solidFill>
                  <a:schemeClr val="tx1"/>
                </a:solidFill>
                <a:latin typeface="Arial" charset="0"/>
                <a:ea typeface="ＭＳ Ｐゴシック" charset="-128"/>
              </a:defRPr>
            </a:lvl5pPr>
            <a:lvl6pPr marL="2514600" indent="-228600" defTabSz="4173538" eaLnBrk="0" fontAlgn="base" hangingPunct="0">
              <a:spcBef>
                <a:spcPct val="0"/>
              </a:spcBef>
              <a:spcAft>
                <a:spcPct val="0"/>
              </a:spcAft>
              <a:defRPr sz="8200">
                <a:solidFill>
                  <a:schemeClr val="tx1"/>
                </a:solidFill>
                <a:latin typeface="Arial" charset="0"/>
                <a:ea typeface="ＭＳ Ｐゴシック" charset="-128"/>
              </a:defRPr>
            </a:lvl6pPr>
            <a:lvl7pPr marL="2971800" indent="-228600" defTabSz="4173538" eaLnBrk="0" fontAlgn="base" hangingPunct="0">
              <a:spcBef>
                <a:spcPct val="0"/>
              </a:spcBef>
              <a:spcAft>
                <a:spcPct val="0"/>
              </a:spcAft>
              <a:defRPr sz="8200">
                <a:solidFill>
                  <a:schemeClr val="tx1"/>
                </a:solidFill>
                <a:latin typeface="Arial" charset="0"/>
                <a:ea typeface="ＭＳ Ｐゴシック" charset="-128"/>
              </a:defRPr>
            </a:lvl7pPr>
            <a:lvl8pPr marL="3429000" indent="-228600" defTabSz="4173538" eaLnBrk="0" fontAlgn="base" hangingPunct="0">
              <a:spcBef>
                <a:spcPct val="0"/>
              </a:spcBef>
              <a:spcAft>
                <a:spcPct val="0"/>
              </a:spcAft>
              <a:defRPr sz="8200">
                <a:solidFill>
                  <a:schemeClr val="tx1"/>
                </a:solidFill>
                <a:latin typeface="Arial" charset="0"/>
                <a:ea typeface="ＭＳ Ｐゴシック" charset="-128"/>
              </a:defRPr>
            </a:lvl8pPr>
            <a:lvl9pPr marL="3886200" indent="-228600" defTabSz="4173538" eaLnBrk="0" fontAlgn="base" hangingPunct="0">
              <a:spcBef>
                <a:spcPct val="0"/>
              </a:spcBef>
              <a:spcAft>
                <a:spcPct val="0"/>
              </a:spcAft>
              <a:defRPr sz="8200">
                <a:solidFill>
                  <a:schemeClr val="tx1"/>
                </a:solidFill>
                <a:latin typeface="Arial" charset="0"/>
                <a:ea typeface="ＭＳ Ｐゴシック" charset="-128"/>
              </a:defRPr>
            </a:lvl9pPr>
          </a:lstStyle>
          <a:p>
            <a:pPr algn="ctr" eaLnBrk="1" hangingPunct="1">
              <a:defRPr/>
            </a:pPr>
            <a:r>
              <a:rPr lang="en-US" altLang="en-US" sz="8800" b="1" dirty="0">
                <a:solidFill>
                  <a:srgbClr val="E46C0A"/>
                </a:solidFill>
                <a:effectLst>
                  <a:outerShdw blurRad="38100" dist="38100" dir="2700000" algn="tl">
                    <a:srgbClr val="C0C0C0"/>
                  </a:outerShdw>
                </a:effectLst>
              </a:rPr>
              <a:t>International Polar Week 2020:</a:t>
            </a:r>
          </a:p>
          <a:p>
            <a:pPr algn="ctr" eaLnBrk="1" hangingPunct="1">
              <a:defRPr/>
            </a:pPr>
            <a:r>
              <a:rPr lang="en-US" altLang="en-US" sz="8800" b="1" dirty="0">
                <a:solidFill>
                  <a:srgbClr val="E46C0A"/>
                </a:solidFill>
                <a:effectLst>
                  <a:outerShdw blurRad="38100" dist="38100" dir="2700000" algn="tl">
                    <a:srgbClr val="C0C0C0"/>
                  </a:outerShdw>
                </a:effectLst>
              </a:rPr>
              <a:t>Indigenous Collaborations</a:t>
            </a:r>
          </a:p>
        </p:txBody>
      </p:sp>
      <p:sp>
        <p:nvSpPr>
          <p:cNvPr id="23" name="Rectangle 22">
            <a:extLst>
              <a:ext uri="{FF2B5EF4-FFF2-40B4-BE49-F238E27FC236}">
                <a16:creationId xmlns:a16="http://schemas.microsoft.com/office/drawing/2014/main" id="{D610A28C-72D8-CD45-A95C-DDA25757BAF7}"/>
              </a:ext>
            </a:extLst>
          </p:cNvPr>
          <p:cNvSpPr/>
          <p:nvPr/>
        </p:nvSpPr>
        <p:spPr>
          <a:xfrm>
            <a:off x="427038" y="16426207"/>
            <a:ext cx="13868399" cy="12268283"/>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dirty="0"/>
          </a:p>
        </p:txBody>
      </p:sp>
      <p:sp>
        <p:nvSpPr>
          <p:cNvPr id="24" name="Rectangle 23">
            <a:extLst>
              <a:ext uri="{FF2B5EF4-FFF2-40B4-BE49-F238E27FC236}">
                <a16:creationId xmlns:a16="http://schemas.microsoft.com/office/drawing/2014/main" id="{02AAA985-8EEB-1041-B411-3025906A86FF}"/>
              </a:ext>
            </a:extLst>
          </p:cNvPr>
          <p:cNvSpPr/>
          <p:nvPr/>
        </p:nvSpPr>
        <p:spPr>
          <a:xfrm>
            <a:off x="14676438" y="16426208"/>
            <a:ext cx="15087600" cy="12268282"/>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dirty="0"/>
          </a:p>
        </p:txBody>
      </p:sp>
      <p:sp>
        <p:nvSpPr>
          <p:cNvPr id="25" name="Rectangle 24">
            <a:extLst>
              <a:ext uri="{FF2B5EF4-FFF2-40B4-BE49-F238E27FC236}">
                <a16:creationId xmlns:a16="http://schemas.microsoft.com/office/drawing/2014/main" id="{3A257CE8-FF26-EC42-9C8A-B3958BCC3861}"/>
              </a:ext>
            </a:extLst>
          </p:cNvPr>
          <p:cNvSpPr/>
          <p:nvPr/>
        </p:nvSpPr>
        <p:spPr>
          <a:xfrm>
            <a:off x="267222" y="39000113"/>
            <a:ext cx="29420616" cy="3352800"/>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b="1" dirty="0"/>
          </a:p>
        </p:txBody>
      </p:sp>
      <p:sp>
        <p:nvSpPr>
          <p:cNvPr id="14347" name="TextBox 26">
            <a:extLst>
              <a:ext uri="{FF2B5EF4-FFF2-40B4-BE49-F238E27FC236}">
                <a16:creationId xmlns:a16="http://schemas.microsoft.com/office/drawing/2014/main" id="{289A444B-8C13-2A40-9F1F-018E522FE68D}"/>
              </a:ext>
            </a:extLst>
          </p:cNvPr>
          <p:cNvSpPr txBox="1">
            <a:spLocks noChangeArrowheads="1"/>
          </p:cNvSpPr>
          <p:nvPr/>
        </p:nvSpPr>
        <p:spPr bwMode="auto">
          <a:xfrm>
            <a:off x="457236" y="6075361"/>
            <a:ext cx="86106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sz="6000" b="1" dirty="0" err="1">
                <a:solidFill>
                  <a:schemeClr val="tx2">
                    <a:lumMod val="75000"/>
                  </a:schemeClr>
                </a:solidFill>
              </a:rPr>
              <a:t>Geographical</a:t>
            </a:r>
            <a:r>
              <a:rPr lang="fr-FR" sz="6000" b="1" dirty="0">
                <a:solidFill>
                  <a:schemeClr val="tx2">
                    <a:lumMod val="75000"/>
                  </a:schemeClr>
                </a:solidFill>
              </a:rPr>
              <a:t> distribution</a:t>
            </a:r>
            <a:endParaRPr lang="en-US" altLang="en-US" sz="6000" b="1" dirty="0">
              <a:solidFill>
                <a:schemeClr val="tx2">
                  <a:lumMod val="75000"/>
                </a:schemeClr>
              </a:solidFill>
            </a:endParaRPr>
          </a:p>
        </p:txBody>
      </p:sp>
      <p:sp>
        <p:nvSpPr>
          <p:cNvPr id="2" name="TextBox 27">
            <a:extLst>
              <a:ext uri="{FF2B5EF4-FFF2-40B4-BE49-F238E27FC236}">
                <a16:creationId xmlns:a16="http://schemas.microsoft.com/office/drawing/2014/main" id="{BA8DBDB6-1DF5-F441-8FFF-475E147BE09A}"/>
              </a:ext>
            </a:extLst>
          </p:cNvPr>
          <p:cNvSpPr txBox="1">
            <a:spLocks noChangeArrowheads="1"/>
          </p:cNvSpPr>
          <p:nvPr/>
        </p:nvSpPr>
        <p:spPr bwMode="auto">
          <a:xfrm>
            <a:off x="731837" y="7300119"/>
            <a:ext cx="207264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marL="571500" indent="-571500" eaLnBrk="1" hangingPunct="1">
              <a:spcBef>
                <a:spcPct val="0"/>
              </a:spcBef>
              <a:defRPr/>
            </a:pPr>
            <a:r>
              <a:rPr lang="fr-FR" sz="3600" dirty="0">
                <a:solidFill>
                  <a:schemeClr val="tx2"/>
                </a:solidFill>
              </a:rPr>
              <a:t>Approximately one million people, or 9% of the total population in the Arctic is of indigenous heritage (Source: Nordregio)</a:t>
            </a:r>
          </a:p>
          <a:p>
            <a:pPr marL="571500" indent="-571500" eaLnBrk="1" hangingPunct="1">
              <a:spcBef>
                <a:spcPct val="0"/>
              </a:spcBef>
              <a:defRPr/>
            </a:pPr>
            <a:r>
              <a:rPr lang="fr-FR" sz="3600" dirty="0">
                <a:solidFill>
                  <a:srgbClr val="1F497D"/>
                </a:solidFill>
              </a:rPr>
              <a:t>Arctic indigenous peoples include, for example, Saami in Circumpolar areas of Finland, Sweden, Norway and Northwest Russia, Nenets, Khanty, Evenk and Chukchi in Siberia, Aleut, Yupik and Inuit (Iñupiat) in Alaska, Inuit (Inuvialuit) in Canada and Inuit (Kalaallit) in Greenland. (Source: </a:t>
            </a:r>
            <a:r>
              <a:rPr lang="fr-FR" sz="3600" dirty="0" err="1">
                <a:solidFill>
                  <a:srgbClr val="1F497D"/>
                </a:solidFill>
              </a:rPr>
              <a:t>Arctic</a:t>
            </a:r>
            <a:r>
              <a:rPr lang="fr-FR" sz="3600" dirty="0">
                <a:solidFill>
                  <a:srgbClr val="1F497D"/>
                </a:solidFill>
              </a:rPr>
              <a:t> Centre)</a:t>
            </a:r>
          </a:p>
          <a:p>
            <a:pPr eaLnBrk="1" hangingPunct="1">
              <a:spcBef>
                <a:spcPct val="0"/>
              </a:spcBef>
              <a:buFontTx/>
              <a:buNone/>
              <a:defRPr/>
            </a:pPr>
            <a:endParaRPr lang="fr-FR" sz="3600" dirty="0">
              <a:solidFill>
                <a:srgbClr val="1F497D"/>
              </a:solidFill>
            </a:endParaRPr>
          </a:p>
        </p:txBody>
      </p:sp>
      <p:sp>
        <p:nvSpPr>
          <p:cNvPr id="29" name="Rectangle 28">
            <a:extLst>
              <a:ext uri="{FF2B5EF4-FFF2-40B4-BE49-F238E27FC236}">
                <a16:creationId xmlns:a16="http://schemas.microsoft.com/office/drawing/2014/main" id="{B63F29C3-0F15-4D40-99BD-A6F852F48CDC}"/>
              </a:ext>
            </a:extLst>
          </p:cNvPr>
          <p:cNvSpPr/>
          <p:nvPr/>
        </p:nvSpPr>
        <p:spPr>
          <a:xfrm>
            <a:off x="19629437" y="29017119"/>
            <a:ext cx="10134600" cy="9525000"/>
          </a:xfrm>
          <a:prstGeom prst="rect">
            <a:avLst/>
          </a:prstGeom>
          <a:solidFill>
            <a:srgbClr val="004D8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a:solidFill>
                <a:srgbClr val="004D8C"/>
              </a:solidFill>
            </a:endParaRPr>
          </a:p>
        </p:txBody>
      </p:sp>
      <p:sp>
        <p:nvSpPr>
          <p:cNvPr id="35" name="TextBox 34">
            <a:extLst>
              <a:ext uri="{FF2B5EF4-FFF2-40B4-BE49-F238E27FC236}">
                <a16:creationId xmlns:a16="http://schemas.microsoft.com/office/drawing/2014/main" id="{A557F049-142B-CE43-991A-7E490F920215}"/>
              </a:ext>
            </a:extLst>
          </p:cNvPr>
          <p:cNvSpPr txBox="1"/>
          <p:nvPr/>
        </p:nvSpPr>
        <p:spPr>
          <a:xfrm>
            <a:off x="12847637" y="13548519"/>
            <a:ext cx="8534400" cy="2185214"/>
          </a:xfrm>
          <a:prstGeom prst="rect">
            <a:avLst/>
          </a:prstGeom>
          <a:noFill/>
        </p:spPr>
        <p:txBody>
          <a:bodyPr wrap="square">
            <a:spAutoFit/>
          </a:bodyPr>
          <a:lstStyle/>
          <a:p>
            <a:pPr algn="ctr" defTabSz="4174858" eaLnBrk="1" fontAlgn="auto" hangingPunct="1">
              <a:spcBef>
                <a:spcPts val="0"/>
              </a:spcBef>
              <a:spcAft>
                <a:spcPts val="0"/>
              </a:spcAft>
              <a:defRPr/>
            </a:pPr>
            <a:r>
              <a:rPr lang="en-US" sz="4800" dirty="0" err="1">
                <a:solidFill>
                  <a:schemeClr val="bg1">
                    <a:lumMod val="95000"/>
                  </a:schemeClr>
                </a:solidFill>
                <a:latin typeface="+mn-lt"/>
                <a:ea typeface="+mn-ea"/>
              </a:rPr>
              <a:t>info@apecs.is</a:t>
            </a:r>
            <a:endParaRPr lang="en-US" sz="4800" dirty="0">
              <a:solidFill>
                <a:schemeClr val="bg1">
                  <a:lumMod val="95000"/>
                </a:schemeClr>
              </a:solidFill>
              <a:latin typeface="+mn-lt"/>
              <a:ea typeface="+mn-ea"/>
            </a:endParaRPr>
          </a:p>
          <a:p>
            <a:pPr algn="ctr" defTabSz="4174858" eaLnBrk="1" fontAlgn="auto" hangingPunct="1">
              <a:spcBef>
                <a:spcPts val="0"/>
              </a:spcBef>
              <a:spcAft>
                <a:spcPts val="0"/>
              </a:spcAft>
              <a:defRPr/>
            </a:pPr>
            <a:r>
              <a:rPr lang="en-US" sz="4800" dirty="0" err="1">
                <a:solidFill>
                  <a:schemeClr val="bg1"/>
                </a:solidFill>
                <a:latin typeface="+mn-lt"/>
                <a:ea typeface="+mn-ea"/>
              </a:rPr>
              <a:t>www.apecs.is</a:t>
            </a:r>
            <a:endParaRPr lang="en-US" sz="4800" dirty="0">
              <a:solidFill>
                <a:schemeClr val="bg1"/>
              </a:solidFill>
              <a:latin typeface="+mn-lt"/>
              <a:ea typeface="+mn-ea"/>
            </a:endParaRPr>
          </a:p>
          <a:p>
            <a:pPr algn="ctr" defTabSz="4174858" eaLnBrk="1" fontAlgn="auto" hangingPunct="1">
              <a:spcBef>
                <a:spcPts val="0"/>
              </a:spcBef>
              <a:spcAft>
                <a:spcPts val="0"/>
              </a:spcAft>
              <a:defRPr/>
            </a:pPr>
            <a:r>
              <a:rPr lang="fr-FR" sz="4000" dirty="0" err="1">
                <a:solidFill>
                  <a:schemeClr val="bg1"/>
                </a:solidFill>
              </a:rPr>
              <a:t>indigenous-collaborations@apecs.is</a:t>
            </a:r>
            <a:r>
              <a:rPr lang="fr-FR" sz="4000" dirty="0">
                <a:solidFill>
                  <a:schemeClr val="bg1"/>
                </a:solidFill>
              </a:rPr>
              <a:t> </a:t>
            </a:r>
            <a:endParaRPr lang="en-US" sz="4000" b="1" dirty="0">
              <a:solidFill>
                <a:schemeClr val="bg1"/>
              </a:solidFill>
              <a:latin typeface="+mn-lt"/>
              <a:ea typeface="+mn-ea"/>
            </a:endParaRPr>
          </a:p>
        </p:txBody>
      </p:sp>
      <p:sp>
        <p:nvSpPr>
          <p:cNvPr id="14352" name="TextBox 35">
            <a:extLst>
              <a:ext uri="{FF2B5EF4-FFF2-40B4-BE49-F238E27FC236}">
                <a16:creationId xmlns:a16="http://schemas.microsoft.com/office/drawing/2014/main" id="{4B1A3A3E-0A4B-1448-837D-32A9F2595073}"/>
              </a:ext>
            </a:extLst>
          </p:cNvPr>
          <p:cNvSpPr txBox="1">
            <a:spLocks noChangeArrowheads="1"/>
          </p:cNvSpPr>
          <p:nvPr/>
        </p:nvSpPr>
        <p:spPr bwMode="auto">
          <a:xfrm>
            <a:off x="20010437" y="29093319"/>
            <a:ext cx="8077199"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0" b="1" dirty="0">
                <a:solidFill>
                  <a:schemeClr val="bg1"/>
                </a:solidFill>
              </a:rPr>
              <a:t>Get Involved in APECS!</a:t>
            </a:r>
          </a:p>
        </p:txBody>
      </p:sp>
      <p:sp>
        <p:nvSpPr>
          <p:cNvPr id="14353" name="TextBox 36">
            <a:extLst>
              <a:ext uri="{FF2B5EF4-FFF2-40B4-BE49-F238E27FC236}">
                <a16:creationId xmlns:a16="http://schemas.microsoft.com/office/drawing/2014/main" id="{083FE3AF-27E1-B541-B015-8573438987D3}"/>
              </a:ext>
            </a:extLst>
          </p:cNvPr>
          <p:cNvSpPr txBox="1">
            <a:spLocks noChangeArrowheads="1"/>
          </p:cNvSpPr>
          <p:nvPr/>
        </p:nvSpPr>
        <p:spPr bwMode="auto">
          <a:xfrm>
            <a:off x="20010437" y="30160119"/>
            <a:ext cx="96012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6988">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SzPct val="95000"/>
              <a:buFontTx/>
              <a:buNone/>
            </a:pPr>
            <a:r>
              <a:rPr lang="en-US" altLang="en-US" sz="3600" dirty="0">
                <a:solidFill>
                  <a:srgbClr val="FFFFFF"/>
                </a:solidFill>
              </a:rPr>
              <a:t>APECS is proof that a community-driven effort can become a robust professional organization in just a few short years. By working with senior scientists and other mentors, APECS members</a:t>
            </a:r>
            <a:r>
              <a:rPr lang="ja-JP" altLang="en-US" sz="3600" dirty="0">
                <a:solidFill>
                  <a:srgbClr val="FFFFFF"/>
                </a:solidFill>
              </a:rPr>
              <a:t>’</a:t>
            </a:r>
            <a:r>
              <a:rPr lang="en-US" altLang="ja-JP" sz="3600" dirty="0">
                <a:solidFill>
                  <a:srgbClr val="FFFFFF"/>
                </a:solidFill>
              </a:rPr>
              <a:t> enthusiasm has successfully been harnessed in the APECS we see today. You can be part of it!</a:t>
            </a:r>
            <a:endParaRPr lang="en-US" altLang="en-US" sz="3600" dirty="0">
              <a:solidFill>
                <a:srgbClr val="FFFFFF"/>
              </a:solidFill>
            </a:endParaRPr>
          </a:p>
        </p:txBody>
      </p:sp>
      <p:sp>
        <p:nvSpPr>
          <p:cNvPr id="3" name="TextBox 39">
            <a:extLst>
              <a:ext uri="{FF2B5EF4-FFF2-40B4-BE49-F238E27FC236}">
                <a16:creationId xmlns:a16="http://schemas.microsoft.com/office/drawing/2014/main" id="{21645C21-6F77-754C-9113-E0904845E753}"/>
              </a:ext>
            </a:extLst>
          </p:cNvPr>
          <p:cNvSpPr txBox="1">
            <a:spLocks noChangeArrowheads="1"/>
          </p:cNvSpPr>
          <p:nvPr/>
        </p:nvSpPr>
        <p:spPr bwMode="auto">
          <a:xfrm>
            <a:off x="14905037" y="17815719"/>
            <a:ext cx="14554200" cy="10295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300"/>
              </a:spcAft>
              <a:buNone/>
              <a:defRPr/>
            </a:pPr>
            <a:r>
              <a:rPr lang="fr-FR" sz="3600" dirty="0">
                <a:solidFill>
                  <a:srgbClr val="1F497D"/>
                </a:solidFill>
              </a:rPr>
              <a:t>Our group </a:t>
            </a:r>
            <a:r>
              <a:rPr lang="fr-FR" sz="3600" dirty="0" err="1">
                <a:solidFill>
                  <a:srgbClr val="1F497D"/>
                </a:solidFill>
              </a:rPr>
              <a:t>aims</a:t>
            </a:r>
            <a:r>
              <a:rPr lang="fr-FR" sz="3600" dirty="0">
                <a:solidFill>
                  <a:srgbClr val="1F497D"/>
                </a:solidFill>
              </a:rPr>
              <a:t> </a:t>
            </a:r>
            <a:r>
              <a:rPr lang="fr-FR" sz="3600" b="1" dirty="0">
                <a:solidFill>
                  <a:srgbClr val="1F497D"/>
                </a:solidFill>
              </a:rPr>
              <a:t>to </a:t>
            </a:r>
            <a:r>
              <a:rPr lang="fr-FR" sz="3600" b="1" dirty="0" err="1">
                <a:solidFill>
                  <a:srgbClr val="1F497D"/>
                </a:solidFill>
              </a:rPr>
              <a:t>build</a:t>
            </a:r>
            <a:r>
              <a:rPr lang="fr-FR" sz="3600" b="1" dirty="0">
                <a:solidFill>
                  <a:srgbClr val="1F497D"/>
                </a:solidFill>
              </a:rPr>
              <a:t> close </a:t>
            </a:r>
            <a:r>
              <a:rPr lang="fr-FR" sz="3600" b="1" dirty="0" err="1">
                <a:solidFill>
                  <a:srgbClr val="1F497D"/>
                </a:solidFill>
              </a:rPr>
              <a:t>partnerships</a:t>
            </a:r>
            <a:r>
              <a:rPr lang="fr-FR" sz="3600" b="1" dirty="0">
                <a:solidFill>
                  <a:srgbClr val="1F497D"/>
                </a:solidFill>
              </a:rPr>
              <a:t> </a:t>
            </a:r>
            <a:r>
              <a:rPr lang="fr-FR" sz="3600" b="1" dirty="0" err="1">
                <a:solidFill>
                  <a:srgbClr val="1F497D"/>
                </a:solidFill>
              </a:rPr>
              <a:t>with</a:t>
            </a:r>
            <a:r>
              <a:rPr lang="fr-FR" sz="3600" b="1" dirty="0">
                <a:solidFill>
                  <a:srgbClr val="1F497D"/>
                </a:solidFill>
              </a:rPr>
              <a:t> the </a:t>
            </a:r>
            <a:r>
              <a:rPr lang="fr-FR" sz="3600" b="1" dirty="0" err="1">
                <a:solidFill>
                  <a:srgbClr val="1F497D"/>
                </a:solidFill>
              </a:rPr>
              <a:t>Arctic</a:t>
            </a:r>
            <a:r>
              <a:rPr lang="fr-FR" sz="3600" b="1" dirty="0">
                <a:solidFill>
                  <a:srgbClr val="1F497D"/>
                </a:solidFill>
              </a:rPr>
              <a:t> </a:t>
            </a:r>
            <a:r>
              <a:rPr lang="fr-FR" sz="3600" b="1" dirty="0" err="1">
                <a:solidFill>
                  <a:srgbClr val="1F497D"/>
                </a:solidFill>
              </a:rPr>
              <a:t>indigenous</a:t>
            </a:r>
            <a:r>
              <a:rPr lang="fr-FR" sz="3600" b="1" dirty="0">
                <a:solidFill>
                  <a:srgbClr val="1F497D"/>
                </a:solidFill>
              </a:rPr>
              <a:t> </a:t>
            </a:r>
            <a:r>
              <a:rPr lang="fr-FR" sz="3600" b="1" dirty="0" err="1">
                <a:solidFill>
                  <a:srgbClr val="1F497D"/>
                </a:solidFill>
              </a:rPr>
              <a:t>organizations</a:t>
            </a:r>
            <a:r>
              <a:rPr lang="fr-FR" sz="3600" b="1" dirty="0">
                <a:solidFill>
                  <a:srgbClr val="1F497D"/>
                </a:solidFill>
              </a:rPr>
              <a:t> in </a:t>
            </a:r>
            <a:r>
              <a:rPr lang="fr-FR" sz="3600" b="1" dirty="0" err="1">
                <a:solidFill>
                  <a:srgbClr val="1F497D"/>
                </a:solidFill>
              </a:rPr>
              <a:t>order</a:t>
            </a:r>
            <a:r>
              <a:rPr lang="fr-FR" sz="3600" b="1" dirty="0">
                <a:solidFill>
                  <a:srgbClr val="1F497D"/>
                </a:solidFill>
              </a:rPr>
              <a:t> to </a:t>
            </a:r>
            <a:r>
              <a:rPr lang="fr-FR" sz="3600" b="1" dirty="0" err="1">
                <a:solidFill>
                  <a:srgbClr val="1F497D"/>
                </a:solidFill>
              </a:rPr>
              <a:t>get</a:t>
            </a:r>
            <a:r>
              <a:rPr lang="fr-FR" sz="3600" b="1" dirty="0">
                <a:solidFill>
                  <a:srgbClr val="1F497D"/>
                </a:solidFill>
              </a:rPr>
              <a:t> </a:t>
            </a:r>
            <a:r>
              <a:rPr lang="fr-FR" sz="3600" b="1" dirty="0" err="1">
                <a:solidFill>
                  <a:srgbClr val="1F497D"/>
                </a:solidFill>
              </a:rPr>
              <a:t>involved</a:t>
            </a:r>
            <a:r>
              <a:rPr lang="fr-FR" sz="3600" b="1" dirty="0">
                <a:solidFill>
                  <a:srgbClr val="1F497D"/>
                </a:solidFill>
              </a:rPr>
              <a:t> in </a:t>
            </a:r>
            <a:r>
              <a:rPr lang="fr-FR" sz="3600" b="1" dirty="0" err="1">
                <a:solidFill>
                  <a:srgbClr val="1F497D"/>
                </a:solidFill>
              </a:rPr>
              <a:t>each</a:t>
            </a:r>
            <a:r>
              <a:rPr lang="fr-FR" sz="3600" b="1" dirty="0">
                <a:solidFill>
                  <a:srgbClr val="1F497D"/>
                </a:solidFill>
              </a:rPr>
              <a:t> </a:t>
            </a:r>
            <a:r>
              <a:rPr lang="fr-FR" sz="3600" b="1" dirty="0" err="1">
                <a:solidFill>
                  <a:srgbClr val="1F497D"/>
                </a:solidFill>
              </a:rPr>
              <a:t>others</a:t>
            </a:r>
            <a:r>
              <a:rPr lang="fr-FR" sz="3600" b="1" dirty="0">
                <a:solidFill>
                  <a:srgbClr val="1F497D"/>
                </a:solidFill>
              </a:rPr>
              <a:t> </a:t>
            </a:r>
            <a:r>
              <a:rPr lang="fr-FR" sz="3600" b="1" dirty="0" err="1">
                <a:solidFill>
                  <a:srgbClr val="1F497D"/>
                </a:solidFill>
              </a:rPr>
              <a:t>activities</a:t>
            </a:r>
            <a:r>
              <a:rPr lang="fr-FR" sz="3600" b="1" dirty="0">
                <a:solidFill>
                  <a:srgbClr val="1F497D"/>
                </a:solidFill>
              </a:rPr>
              <a:t> and </a:t>
            </a:r>
            <a:r>
              <a:rPr lang="fr-FR" sz="3600" b="1" dirty="0" err="1">
                <a:solidFill>
                  <a:srgbClr val="1F497D"/>
                </a:solidFill>
              </a:rPr>
              <a:t>thus</a:t>
            </a:r>
            <a:r>
              <a:rPr lang="fr-FR" sz="3600" b="1" dirty="0">
                <a:solidFill>
                  <a:srgbClr val="1F497D"/>
                </a:solidFill>
              </a:rPr>
              <a:t> </a:t>
            </a:r>
            <a:r>
              <a:rPr lang="fr-FR" sz="3600" b="1" dirty="0" err="1">
                <a:solidFill>
                  <a:srgbClr val="1F497D"/>
                </a:solidFill>
              </a:rPr>
              <a:t>mutually</a:t>
            </a:r>
            <a:r>
              <a:rPr lang="fr-FR" sz="3600" b="1" dirty="0">
                <a:solidFill>
                  <a:srgbClr val="1F497D"/>
                </a:solidFill>
              </a:rPr>
              <a:t> </a:t>
            </a:r>
            <a:r>
              <a:rPr lang="fr-FR" sz="3600" b="1" dirty="0" err="1">
                <a:solidFill>
                  <a:srgbClr val="1F497D"/>
                </a:solidFill>
              </a:rPr>
              <a:t>benefit</a:t>
            </a:r>
            <a:r>
              <a:rPr lang="fr-FR" sz="3600" b="1" dirty="0">
                <a:solidFill>
                  <a:srgbClr val="1F497D"/>
                </a:solidFill>
              </a:rPr>
              <a:t> </a:t>
            </a:r>
            <a:r>
              <a:rPr lang="fr-FR" sz="3600" b="1" dirty="0" err="1">
                <a:solidFill>
                  <a:srgbClr val="1F497D"/>
                </a:solidFill>
              </a:rPr>
              <a:t>from</a:t>
            </a:r>
            <a:r>
              <a:rPr lang="fr-FR" sz="3600" b="1" dirty="0">
                <a:solidFill>
                  <a:srgbClr val="1F497D"/>
                </a:solidFill>
              </a:rPr>
              <a:t> </a:t>
            </a:r>
            <a:r>
              <a:rPr lang="fr-FR" sz="3600" b="1" dirty="0" err="1">
                <a:solidFill>
                  <a:srgbClr val="1F497D"/>
                </a:solidFill>
              </a:rPr>
              <a:t>each</a:t>
            </a:r>
            <a:r>
              <a:rPr lang="fr-FR" sz="3600" b="1" dirty="0">
                <a:solidFill>
                  <a:srgbClr val="1F497D"/>
                </a:solidFill>
              </a:rPr>
              <a:t> </a:t>
            </a:r>
            <a:r>
              <a:rPr lang="fr-FR" sz="3600" b="1" dirty="0" err="1">
                <a:solidFill>
                  <a:srgbClr val="1F497D"/>
                </a:solidFill>
              </a:rPr>
              <a:t>other</a:t>
            </a:r>
            <a:r>
              <a:rPr lang="fr-FR" sz="3600" b="1" dirty="0">
                <a:solidFill>
                  <a:srgbClr val="1F497D"/>
                </a:solidFill>
              </a:rPr>
              <a:t>.</a:t>
            </a:r>
          </a:p>
          <a:p>
            <a:pPr eaLnBrk="1" hangingPunct="1">
              <a:spcBef>
                <a:spcPct val="0"/>
              </a:spcBef>
              <a:spcAft>
                <a:spcPts val="300"/>
              </a:spcAft>
              <a:buNone/>
              <a:defRPr/>
            </a:pPr>
            <a:r>
              <a:rPr lang="fr-FR" sz="3600" dirty="0">
                <a:solidFill>
                  <a:srgbClr val="1F497D"/>
                </a:solidFill>
              </a:rPr>
              <a:t>In </a:t>
            </a:r>
            <a:r>
              <a:rPr lang="fr-FR" sz="3600" dirty="0" err="1">
                <a:solidFill>
                  <a:srgbClr val="1F497D"/>
                </a:solidFill>
              </a:rPr>
              <a:t>doing</a:t>
            </a:r>
            <a:r>
              <a:rPr lang="fr-FR" sz="3600" dirty="0">
                <a:solidFill>
                  <a:srgbClr val="1F497D"/>
                </a:solidFill>
              </a:rPr>
              <a:t> </a:t>
            </a:r>
            <a:r>
              <a:rPr lang="fr-FR" sz="3600" dirty="0" err="1">
                <a:solidFill>
                  <a:srgbClr val="1F497D"/>
                </a:solidFill>
              </a:rPr>
              <a:t>so</a:t>
            </a:r>
            <a:r>
              <a:rPr lang="fr-FR" sz="3600" dirty="0">
                <a:solidFill>
                  <a:srgbClr val="1F497D"/>
                </a:solidFill>
              </a:rPr>
              <a:t>, </a:t>
            </a:r>
            <a:r>
              <a:rPr lang="fr-FR" sz="3600" dirty="0" err="1">
                <a:solidFill>
                  <a:srgbClr val="1F497D"/>
                </a:solidFill>
              </a:rPr>
              <a:t>we</a:t>
            </a:r>
            <a:r>
              <a:rPr lang="fr-FR" sz="3600" dirty="0">
                <a:solidFill>
                  <a:srgbClr val="1F497D"/>
                </a:solidFill>
              </a:rPr>
              <a:t> </a:t>
            </a:r>
            <a:r>
              <a:rPr lang="fr-FR" sz="3600" dirty="0" err="1">
                <a:solidFill>
                  <a:srgbClr val="1F497D"/>
                </a:solidFill>
              </a:rPr>
              <a:t>seek</a:t>
            </a:r>
            <a:r>
              <a:rPr lang="fr-FR" sz="3600" dirty="0">
                <a:solidFill>
                  <a:srgbClr val="1F497D"/>
                </a:solidFill>
              </a:rPr>
              <a:t> to:</a:t>
            </a:r>
          </a:p>
          <a:p>
            <a:pPr marL="742950" indent="-742950" eaLnBrk="1" hangingPunct="1">
              <a:spcBef>
                <a:spcPct val="0"/>
              </a:spcBef>
              <a:spcAft>
                <a:spcPts val="300"/>
              </a:spcAft>
              <a:buFont typeface="+mj-lt"/>
              <a:buAutoNum type="arabicPeriod"/>
              <a:defRPr/>
            </a:pPr>
            <a:r>
              <a:rPr lang="fr-FR" sz="3600" dirty="0" err="1">
                <a:solidFill>
                  <a:srgbClr val="1F497D"/>
                </a:solidFill>
              </a:rPr>
              <a:t>Form</a:t>
            </a:r>
            <a:r>
              <a:rPr lang="fr-FR" sz="3600" dirty="0">
                <a:solidFill>
                  <a:srgbClr val="1F497D"/>
                </a:solidFill>
              </a:rPr>
              <a:t> </a:t>
            </a:r>
            <a:r>
              <a:rPr lang="fr-FR" sz="3600" dirty="0" err="1">
                <a:solidFill>
                  <a:srgbClr val="1F497D"/>
                </a:solidFill>
              </a:rPr>
              <a:t>partnerships</a:t>
            </a:r>
            <a:r>
              <a:rPr lang="fr-FR" sz="3600" dirty="0">
                <a:solidFill>
                  <a:srgbClr val="1F497D"/>
                </a:solidFill>
              </a:rPr>
              <a:t> </a:t>
            </a:r>
            <a:r>
              <a:rPr lang="fr-FR" sz="3600" dirty="0" err="1">
                <a:solidFill>
                  <a:srgbClr val="1F497D"/>
                </a:solidFill>
              </a:rPr>
              <a:t>with</a:t>
            </a:r>
            <a:r>
              <a:rPr lang="fr-FR" sz="3600" dirty="0">
                <a:solidFill>
                  <a:srgbClr val="1F497D"/>
                </a:solidFill>
              </a:rPr>
              <a:t> </a:t>
            </a:r>
            <a:r>
              <a:rPr lang="fr-FR" sz="3600" dirty="0" err="1">
                <a:solidFill>
                  <a:srgbClr val="1F497D"/>
                </a:solidFill>
              </a:rPr>
              <a:t>indigenous</a:t>
            </a:r>
            <a:r>
              <a:rPr lang="fr-FR" sz="3600" dirty="0">
                <a:solidFill>
                  <a:srgbClr val="1F497D"/>
                </a:solidFill>
              </a:rPr>
              <a:t> </a:t>
            </a:r>
            <a:r>
              <a:rPr lang="fr-FR" sz="3600" dirty="0" err="1">
                <a:solidFill>
                  <a:srgbClr val="1F497D"/>
                </a:solidFill>
              </a:rPr>
              <a:t>organizations</a:t>
            </a:r>
            <a:r>
              <a:rPr lang="fr-FR" sz="3600" dirty="0">
                <a:solidFill>
                  <a:srgbClr val="1F497D"/>
                </a:solidFill>
              </a:rPr>
              <a:t> </a:t>
            </a:r>
            <a:r>
              <a:rPr lang="fr-FR" sz="3600" dirty="0" err="1">
                <a:solidFill>
                  <a:srgbClr val="1F497D"/>
                </a:solidFill>
              </a:rPr>
              <a:t>that</a:t>
            </a:r>
            <a:r>
              <a:rPr lang="fr-FR" sz="3600" dirty="0">
                <a:solidFill>
                  <a:srgbClr val="1F497D"/>
                </a:solidFill>
              </a:rPr>
              <a:t> </a:t>
            </a:r>
            <a:r>
              <a:rPr lang="fr-FR" sz="3600" dirty="0" err="1">
                <a:solidFill>
                  <a:srgbClr val="1F497D"/>
                </a:solidFill>
              </a:rPr>
              <a:t>could</a:t>
            </a:r>
            <a:r>
              <a:rPr lang="fr-FR" sz="3600" dirty="0">
                <a:solidFill>
                  <a:srgbClr val="1F497D"/>
                </a:solidFill>
              </a:rPr>
              <a:t> help to set the </a:t>
            </a:r>
            <a:r>
              <a:rPr lang="fr-FR" sz="3600" dirty="0" err="1">
                <a:solidFill>
                  <a:srgbClr val="1F497D"/>
                </a:solidFill>
              </a:rPr>
              <a:t>priorities</a:t>
            </a:r>
            <a:r>
              <a:rPr lang="fr-FR" sz="3600" dirty="0">
                <a:solidFill>
                  <a:srgbClr val="1F497D"/>
                </a:solidFill>
              </a:rPr>
              <a:t> of the group;</a:t>
            </a:r>
          </a:p>
          <a:p>
            <a:pPr marL="742950" indent="-742950" eaLnBrk="1" hangingPunct="1">
              <a:spcBef>
                <a:spcPct val="0"/>
              </a:spcBef>
              <a:spcAft>
                <a:spcPts val="300"/>
              </a:spcAft>
              <a:buFont typeface="+mj-lt"/>
              <a:buAutoNum type="arabicPeriod"/>
              <a:defRPr/>
            </a:pPr>
            <a:r>
              <a:rPr lang="fr-FR" sz="3600" dirty="0" err="1">
                <a:solidFill>
                  <a:srgbClr val="1F497D"/>
                </a:solidFill>
              </a:rPr>
              <a:t>Find</a:t>
            </a:r>
            <a:r>
              <a:rPr lang="fr-FR" sz="3600" dirty="0">
                <a:solidFill>
                  <a:srgbClr val="1F497D"/>
                </a:solidFill>
              </a:rPr>
              <a:t> </a:t>
            </a:r>
            <a:r>
              <a:rPr lang="fr-FR" sz="3600" dirty="0" err="1">
                <a:solidFill>
                  <a:srgbClr val="1F497D"/>
                </a:solidFill>
              </a:rPr>
              <a:t>mutual</a:t>
            </a:r>
            <a:r>
              <a:rPr lang="fr-FR" sz="3600" dirty="0">
                <a:solidFill>
                  <a:srgbClr val="1F497D"/>
                </a:solidFill>
              </a:rPr>
              <a:t> </a:t>
            </a:r>
            <a:r>
              <a:rPr lang="fr-FR" sz="3600" dirty="0" err="1">
                <a:solidFill>
                  <a:srgbClr val="1F497D"/>
                </a:solidFill>
              </a:rPr>
              <a:t>interests</a:t>
            </a:r>
            <a:r>
              <a:rPr lang="fr-FR" sz="3600" dirty="0">
                <a:solidFill>
                  <a:srgbClr val="1F497D"/>
                </a:solidFill>
              </a:rPr>
              <a:t> of future </a:t>
            </a:r>
            <a:r>
              <a:rPr lang="fr-FR" sz="3600" dirty="0" err="1">
                <a:solidFill>
                  <a:srgbClr val="1F497D"/>
                </a:solidFill>
              </a:rPr>
              <a:t>partnerships</a:t>
            </a:r>
            <a:r>
              <a:rPr lang="fr-FR" sz="3600" dirty="0">
                <a:solidFill>
                  <a:srgbClr val="1F497D"/>
                </a:solidFill>
              </a:rPr>
              <a:t> for </a:t>
            </a:r>
            <a:r>
              <a:rPr lang="fr-FR" sz="3600" dirty="0" err="1">
                <a:solidFill>
                  <a:srgbClr val="1F497D"/>
                </a:solidFill>
              </a:rPr>
              <a:t>shared</a:t>
            </a:r>
            <a:r>
              <a:rPr lang="fr-FR" sz="3600" dirty="0">
                <a:solidFill>
                  <a:srgbClr val="1F497D"/>
                </a:solidFill>
              </a:rPr>
              <a:t> </a:t>
            </a:r>
            <a:r>
              <a:rPr lang="fr-FR" sz="3600" dirty="0" err="1">
                <a:solidFill>
                  <a:srgbClr val="1F497D"/>
                </a:solidFill>
              </a:rPr>
              <a:t>benefits</a:t>
            </a:r>
            <a:r>
              <a:rPr lang="fr-FR" sz="3600" dirty="0">
                <a:solidFill>
                  <a:srgbClr val="1F497D"/>
                </a:solidFill>
              </a:rPr>
              <a:t>; </a:t>
            </a:r>
          </a:p>
          <a:p>
            <a:pPr marL="742950" indent="-742950" eaLnBrk="1" hangingPunct="1">
              <a:spcBef>
                <a:spcPct val="0"/>
              </a:spcBef>
              <a:spcAft>
                <a:spcPts val="300"/>
              </a:spcAft>
              <a:buFont typeface="+mj-lt"/>
              <a:buAutoNum type="arabicPeriod"/>
              <a:defRPr/>
            </a:pPr>
            <a:r>
              <a:rPr lang="fr-FR" sz="3600" dirty="0">
                <a:solidFill>
                  <a:srgbClr val="1F497D"/>
                </a:solidFill>
              </a:rPr>
              <a:t>Design </a:t>
            </a:r>
            <a:r>
              <a:rPr lang="fr-FR" sz="3600" dirty="0" err="1">
                <a:solidFill>
                  <a:srgbClr val="1F497D"/>
                </a:solidFill>
              </a:rPr>
              <a:t>better</a:t>
            </a:r>
            <a:r>
              <a:rPr lang="fr-FR" sz="3600" dirty="0">
                <a:solidFill>
                  <a:srgbClr val="1F497D"/>
                </a:solidFill>
              </a:rPr>
              <a:t> </a:t>
            </a:r>
            <a:r>
              <a:rPr lang="fr-FR" sz="3600" dirty="0" err="1">
                <a:solidFill>
                  <a:srgbClr val="1F497D"/>
                </a:solidFill>
              </a:rPr>
              <a:t>strategies</a:t>
            </a:r>
            <a:r>
              <a:rPr lang="fr-FR" sz="3600" dirty="0">
                <a:solidFill>
                  <a:srgbClr val="1F497D"/>
                </a:solidFill>
              </a:rPr>
              <a:t> for building </a:t>
            </a:r>
            <a:r>
              <a:rPr lang="fr-FR" sz="3600" dirty="0" err="1">
                <a:solidFill>
                  <a:srgbClr val="1F497D"/>
                </a:solidFill>
              </a:rPr>
              <a:t>relationships</a:t>
            </a:r>
            <a:r>
              <a:rPr lang="fr-FR" sz="3600" dirty="0">
                <a:solidFill>
                  <a:srgbClr val="1F497D"/>
                </a:solidFill>
              </a:rPr>
              <a:t> </a:t>
            </a:r>
            <a:r>
              <a:rPr lang="fr-FR" sz="3600" dirty="0" err="1">
                <a:solidFill>
                  <a:srgbClr val="1F497D"/>
                </a:solidFill>
              </a:rPr>
              <a:t>with</a:t>
            </a:r>
            <a:r>
              <a:rPr lang="fr-FR" sz="3600" dirty="0">
                <a:solidFill>
                  <a:srgbClr val="1F497D"/>
                </a:solidFill>
              </a:rPr>
              <a:t> </a:t>
            </a:r>
            <a:r>
              <a:rPr lang="fr-FR" sz="3600" dirty="0" err="1">
                <a:solidFill>
                  <a:srgbClr val="1F497D"/>
                </a:solidFill>
              </a:rPr>
              <a:t>indigenous</a:t>
            </a:r>
            <a:r>
              <a:rPr lang="fr-FR" sz="3600" dirty="0">
                <a:solidFill>
                  <a:srgbClr val="1F497D"/>
                </a:solidFill>
              </a:rPr>
              <a:t> </a:t>
            </a:r>
            <a:r>
              <a:rPr lang="fr-FR" sz="3600" dirty="0" err="1">
                <a:solidFill>
                  <a:srgbClr val="1F497D"/>
                </a:solidFill>
              </a:rPr>
              <a:t>communities</a:t>
            </a:r>
            <a:r>
              <a:rPr lang="fr-FR" sz="3600" dirty="0">
                <a:solidFill>
                  <a:srgbClr val="1F497D"/>
                </a:solidFill>
              </a:rPr>
              <a:t> (to </a:t>
            </a:r>
            <a:r>
              <a:rPr lang="fr-FR" sz="3600" dirty="0" err="1">
                <a:solidFill>
                  <a:srgbClr val="1F497D"/>
                </a:solidFill>
              </a:rPr>
              <a:t>avoid</a:t>
            </a:r>
            <a:r>
              <a:rPr lang="fr-FR" sz="3600" dirty="0">
                <a:solidFill>
                  <a:srgbClr val="1F497D"/>
                </a:solidFill>
              </a:rPr>
              <a:t> </a:t>
            </a:r>
            <a:r>
              <a:rPr lang="fr-FR" sz="3600" dirty="0" err="1">
                <a:solidFill>
                  <a:srgbClr val="1F497D"/>
                </a:solidFill>
              </a:rPr>
              <a:t>complicated</a:t>
            </a:r>
            <a:r>
              <a:rPr lang="fr-FR" sz="3600" dirty="0">
                <a:solidFill>
                  <a:srgbClr val="1F497D"/>
                </a:solidFill>
              </a:rPr>
              <a:t> situations for/</a:t>
            </a:r>
            <a:r>
              <a:rPr lang="fr-FR" sz="3600" dirty="0" err="1">
                <a:solidFill>
                  <a:srgbClr val="1F497D"/>
                </a:solidFill>
              </a:rPr>
              <a:t>with</a:t>
            </a:r>
            <a:r>
              <a:rPr lang="fr-FR" sz="3600" dirty="0">
                <a:solidFill>
                  <a:srgbClr val="1F497D"/>
                </a:solidFill>
              </a:rPr>
              <a:t> </a:t>
            </a:r>
            <a:r>
              <a:rPr lang="fr-FR" sz="3600" dirty="0" err="1">
                <a:solidFill>
                  <a:srgbClr val="1F497D"/>
                </a:solidFill>
              </a:rPr>
              <a:t>researchers</a:t>
            </a:r>
            <a:r>
              <a:rPr lang="fr-FR" sz="3600" dirty="0">
                <a:solidFill>
                  <a:srgbClr val="1F497D"/>
                </a:solidFill>
              </a:rPr>
              <a:t> and </a:t>
            </a:r>
            <a:r>
              <a:rPr lang="fr-FR" sz="3600" dirty="0" err="1">
                <a:solidFill>
                  <a:srgbClr val="1F497D"/>
                </a:solidFill>
              </a:rPr>
              <a:t>individuals</a:t>
            </a:r>
            <a:r>
              <a:rPr lang="fr-FR" sz="3600" dirty="0">
                <a:solidFill>
                  <a:srgbClr val="1F497D"/>
                </a:solidFill>
              </a:rPr>
              <a:t> in the </a:t>
            </a:r>
            <a:r>
              <a:rPr lang="fr-FR" sz="3600" dirty="0" err="1">
                <a:solidFill>
                  <a:srgbClr val="1F497D"/>
                </a:solidFill>
              </a:rPr>
              <a:t>community</a:t>
            </a:r>
            <a:r>
              <a:rPr lang="fr-FR" sz="3600" dirty="0">
                <a:solidFill>
                  <a:srgbClr val="1F497D"/>
                </a:solidFill>
              </a:rPr>
              <a:t>); </a:t>
            </a:r>
          </a:p>
          <a:p>
            <a:pPr marL="742950" indent="-742950" eaLnBrk="1" hangingPunct="1">
              <a:spcBef>
                <a:spcPct val="0"/>
              </a:spcBef>
              <a:spcAft>
                <a:spcPts val="300"/>
              </a:spcAft>
              <a:buFont typeface="+mj-lt"/>
              <a:buAutoNum type="arabicPeriod"/>
              <a:defRPr/>
            </a:pPr>
            <a:r>
              <a:rPr lang="fr-FR" sz="3600" dirty="0" err="1">
                <a:solidFill>
                  <a:srgbClr val="1F497D"/>
                </a:solidFill>
              </a:rPr>
              <a:t>Recruit</a:t>
            </a:r>
            <a:r>
              <a:rPr lang="fr-FR" sz="3600" dirty="0">
                <a:solidFill>
                  <a:srgbClr val="1F497D"/>
                </a:solidFill>
              </a:rPr>
              <a:t> </a:t>
            </a:r>
            <a:r>
              <a:rPr lang="fr-FR" sz="3600" dirty="0" err="1">
                <a:solidFill>
                  <a:srgbClr val="1F497D"/>
                </a:solidFill>
              </a:rPr>
              <a:t>young</a:t>
            </a:r>
            <a:r>
              <a:rPr lang="fr-FR" sz="3600" dirty="0">
                <a:solidFill>
                  <a:srgbClr val="1F497D"/>
                </a:solidFill>
              </a:rPr>
              <a:t> people and </a:t>
            </a:r>
            <a:r>
              <a:rPr lang="fr-FR" sz="3600" dirty="0" err="1">
                <a:solidFill>
                  <a:srgbClr val="1F497D"/>
                </a:solidFill>
              </a:rPr>
              <a:t>early</a:t>
            </a:r>
            <a:r>
              <a:rPr lang="fr-FR" sz="3600" dirty="0">
                <a:solidFill>
                  <a:srgbClr val="1F497D"/>
                </a:solidFill>
              </a:rPr>
              <a:t> </a:t>
            </a:r>
            <a:r>
              <a:rPr lang="fr-FR" sz="3600" dirty="0" err="1">
                <a:solidFill>
                  <a:srgbClr val="1F497D"/>
                </a:solidFill>
              </a:rPr>
              <a:t>career</a:t>
            </a:r>
            <a:r>
              <a:rPr lang="fr-FR" sz="3600" dirty="0">
                <a:solidFill>
                  <a:srgbClr val="1F497D"/>
                </a:solidFill>
              </a:rPr>
              <a:t> </a:t>
            </a:r>
            <a:r>
              <a:rPr lang="fr-FR" sz="3600" dirty="0" err="1">
                <a:solidFill>
                  <a:srgbClr val="1F497D"/>
                </a:solidFill>
              </a:rPr>
              <a:t>scientists</a:t>
            </a:r>
            <a:r>
              <a:rPr lang="fr-FR" sz="3600" dirty="0">
                <a:solidFill>
                  <a:srgbClr val="1F497D"/>
                </a:solidFill>
              </a:rPr>
              <a:t> (ECS) </a:t>
            </a:r>
            <a:r>
              <a:rPr lang="fr-FR" sz="3600" dirty="0" err="1">
                <a:solidFill>
                  <a:srgbClr val="1F497D"/>
                </a:solidFill>
              </a:rPr>
              <a:t>interested</a:t>
            </a:r>
            <a:r>
              <a:rPr lang="fr-FR" sz="3600" dirty="0">
                <a:solidFill>
                  <a:srgbClr val="1F497D"/>
                </a:solidFill>
              </a:rPr>
              <a:t> in </a:t>
            </a:r>
            <a:r>
              <a:rPr lang="fr-FR" sz="3600" dirty="0" err="1">
                <a:solidFill>
                  <a:srgbClr val="1F497D"/>
                </a:solidFill>
              </a:rPr>
              <a:t>becoming</a:t>
            </a:r>
            <a:r>
              <a:rPr lang="fr-FR" sz="3600" dirty="0">
                <a:solidFill>
                  <a:srgbClr val="1F497D"/>
                </a:solidFill>
              </a:rPr>
              <a:t> </a:t>
            </a:r>
            <a:r>
              <a:rPr lang="fr-FR" sz="3600" dirty="0" err="1">
                <a:solidFill>
                  <a:srgbClr val="1F497D"/>
                </a:solidFill>
              </a:rPr>
              <a:t>involved</a:t>
            </a:r>
            <a:r>
              <a:rPr lang="fr-FR" sz="3600" dirty="0">
                <a:solidFill>
                  <a:srgbClr val="1F497D"/>
                </a:solidFill>
              </a:rPr>
              <a:t> in the </a:t>
            </a:r>
            <a:r>
              <a:rPr lang="fr-FR" sz="3600" dirty="0" err="1">
                <a:solidFill>
                  <a:srgbClr val="1F497D"/>
                </a:solidFill>
              </a:rPr>
              <a:t>project</a:t>
            </a:r>
            <a:r>
              <a:rPr lang="fr-FR" sz="3600" dirty="0">
                <a:solidFill>
                  <a:srgbClr val="1F497D"/>
                </a:solidFill>
              </a:rPr>
              <a:t> group to guide Council </a:t>
            </a:r>
            <a:r>
              <a:rPr lang="fr-FR" sz="3600" dirty="0" err="1">
                <a:solidFill>
                  <a:srgbClr val="1F497D"/>
                </a:solidFill>
              </a:rPr>
              <a:t>members</a:t>
            </a:r>
            <a:r>
              <a:rPr lang="fr-FR" sz="3600" dirty="0">
                <a:solidFill>
                  <a:srgbClr val="1F497D"/>
                </a:solidFill>
              </a:rPr>
              <a:t> </a:t>
            </a:r>
            <a:r>
              <a:rPr lang="fr-FR" sz="3600" dirty="0" err="1">
                <a:solidFill>
                  <a:srgbClr val="1F497D"/>
                </a:solidFill>
              </a:rPr>
              <a:t>towards</a:t>
            </a:r>
            <a:r>
              <a:rPr lang="fr-FR" sz="3600" dirty="0">
                <a:solidFill>
                  <a:srgbClr val="1F497D"/>
                </a:solidFill>
              </a:rPr>
              <a:t> actions </a:t>
            </a:r>
            <a:r>
              <a:rPr lang="fr-FR" sz="3600" dirty="0" err="1">
                <a:solidFill>
                  <a:srgbClr val="1F497D"/>
                </a:solidFill>
              </a:rPr>
              <a:t>that</a:t>
            </a:r>
            <a:r>
              <a:rPr lang="fr-FR" sz="3600" dirty="0">
                <a:solidFill>
                  <a:srgbClr val="1F497D"/>
                </a:solidFill>
              </a:rPr>
              <a:t> </a:t>
            </a:r>
            <a:r>
              <a:rPr lang="fr-FR" sz="3600" dirty="0" err="1">
                <a:solidFill>
                  <a:srgbClr val="1F497D"/>
                </a:solidFill>
              </a:rPr>
              <a:t>would</a:t>
            </a:r>
            <a:r>
              <a:rPr lang="fr-FR" sz="3600" dirty="0">
                <a:solidFill>
                  <a:srgbClr val="1F497D"/>
                </a:solidFill>
              </a:rPr>
              <a:t> </a:t>
            </a:r>
            <a:r>
              <a:rPr lang="fr-FR" sz="3600" dirty="0" err="1">
                <a:solidFill>
                  <a:srgbClr val="1F497D"/>
                </a:solidFill>
              </a:rPr>
              <a:t>fulfill</a:t>
            </a:r>
            <a:r>
              <a:rPr lang="fr-FR" sz="3600" dirty="0">
                <a:solidFill>
                  <a:srgbClr val="1F497D"/>
                </a:solidFill>
              </a:rPr>
              <a:t> </a:t>
            </a:r>
            <a:r>
              <a:rPr lang="fr-FR" sz="3600" dirty="0" err="1">
                <a:solidFill>
                  <a:srgbClr val="1F497D"/>
                </a:solidFill>
              </a:rPr>
              <a:t>our</a:t>
            </a:r>
            <a:r>
              <a:rPr lang="fr-FR" sz="3600" dirty="0">
                <a:solidFill>
                  <a:srgbClr val="1F497D"/>
                </a:solidFill>
              </a:rPr>
              <a:t> </a:t>
            </a:r>
            <a:r>
              <a:rPr lang="fr-FR" sz="3600" dirty="0" err="1">
                <a:solidFill>
                  <a:srgbClr val="1F497D"/>
                </a:solidFill>
              </a:rPr>
              <a:t>partnership</a:t>
            </a:r>
            <a:r>
              <a:rPr lang="fr-FR" sz="3600" dirty="0">
                <a:solidFill>
                  <a:srgbClr val="1F497D"/>
                </a:solidFill>
              </a:rPr>
              <a:t> agreement and </a:t>
            </a:r>
            <a:r>
              <a:rPr lang="fr-FR" sz="3600" dirty="0" err="1">
                <a:solidFill>
                  <a:srgbClr val="1F497D"/>
                </a:solidFill>
              </a:rPr>
              <a:t>benefit</a:t>
            </a:r>
            <a:r>
              <a:rPr lang="fr-FR" sz="3600" dirty="0">
                <a:solidFill>
                  <a:srgbClr val="1F497D"/>
                </a:solidFill>
              </a:rPr>
              <a:t> </a:t>
            </a:r>
            <a:r>
              <a:rPr lang="fr-FR" sz="3600" dirty="0" err="1">
                <a:solidFill>
                  <a:srgbClr val="1F497D"/>
                </a:solidFill>
              </a:rPr>
              <a:t>indigenous</a:t>
            </a:r>
            <a:r>
              <a:rPr lang="fr-FR" sz="3600" dirty="0">
                <a:solidFill>
                  <a:srgbClr val="1F497D"/>
                </a:solidFill>
              </a:rPr>
              <a:t> </a:t>
            </a:r>
            <a:r>
              <a:rPr lang="fr-FR" sz="3600" dirty="0" err="1">
                <a:solidFill>
                  <a:srgbClr val="1F497D"/>
                </a:solidFill>
              </a:rPr>
              <a:t>communities</a:t>
            </a:r>
            <a:r>
              <a:rPr lang="fr-FR" sz="3600" dirty="0">
                <a:solidFill>
                  <a:srgbClr val="1F497D"/>
                </a:solidFill>
              </a:rPr>
              <a:t> as </a:t>
            </a:r>
            <a:r>
              <a:rPr lang="fr-FR" sz="3600" dirty="0" err="1">
                <a:solidFill>
                  <a:srgbClr val="1F497D"/>
                </a:solidFill>
              </a:rPr>
              <a:t>well</a:t>
            </a:r>
            <a:r>
              <a:rPr lang="fr-FR" sz="3600" dirty="0">
                <a:solidFill>
                  <a:srgbClr val="1F497D"/>
                </a:solidFill>
              </a:rPr>
              <a:t> as </a:t>
            </a:r>
            <a:r>
              <a:rPr lang="fr-FR" sz="3600" dirty="0" err="1">
                <a:solidFill>
                  <a:srgbClr val="1F497D"/>
                </a:solidFill>
              </a:rPr>
              <a:t>our</a:t>
            </a:r>
            <a:r>
              <a:rPr lang="fr-FR" sz="3600" dirty="0">
                <a:solidFill>
                  <a:srgbClr val="1F497D"/>
                </a:solidFill>
              </a:rPr>
              <a:t> </a:t>
            </a:r>
            <a:r>
              <a:rPr lang="fr-FR" sz="3600" dirty="0" err="1">
                <a:solidFill>
                  <a:srgbClr val="1F497D"/>
                </a:solidFill>
              </a:rPr>
              <a:t>membership</a:t>
            </a:r>
            <a:r>
              <a:rPr lang="fr-FR" sz="3600" dirty="0">
                <a:solidFill>
                  <a:srgbClr val="1F497D"/>
                </a:solidFill>
              </a:rPr>
              <a:t>; </a:t>
            </a:r>
          </a:p>
          <a:p>
            <a:pPr marL="742950" indent="-742950" eaLnBrk="1" hangingPunct="1">
              <a:spcBef>
                <a:spcPct val="0"/>
              </a:spcBef>
              <a:spcAft>
                <a:spcPts val="300"/>
              </a:spcAft>
              <a:buFont typeface="+mj-lt"/>
              <a:buAutoNum type="arabicPeriod"/>
              <a:defRPr/>
            </a:pPr>
            <a:r>
              <a:rPr lang="fr-FR" sz="3600" dirty="0" err="1">
                <a:solidFill>
                  <a:srgbClr val="1F497D"/>
                </a:solidFill>
              </a:rPr>
              <a:t>Develope</a:t>
            </a:r>
            <a:r>
              <a:rPr lang="fr-FR" sz="3600" dirty="0">
                <a:solidFill>
                  <a:srgbClr val="1F497D"/>
                </a:solidFill>
              </a:rPr>
              <a:t> a guide on how to </a:t>
            </a:r>
            <a:r>
              <a:rPr lang="fr-FR" sz="3600" dirty="0" err="1">
                <a:solidFill>
                  <a:srgbClr val="1F497D"/>
                </a:solidFill>
              </a:rPr>
              <a:t>promote</a:t>
            </a:r>
            <a:r>
              <a:rPr lang="fr-FR" sz="3600" dirty="0">
                <a:solidFill>
                  <a:srgbClr val="1F497D"/>
                </a:solidFill>
              </a:rPr>
              <a:t> </a:t>
            </a:r>
            <a:r>
              <a:rPr lang="fr-FR" sz="3600" dirty="0" err="1">
                <a:solidFill>
                  <a:srgbClr val="1F497D"/>
                </a:solidFill>
              </a:rPr>
              <a:t>community</a:t>
            </a:r>
            <a:r>
              <a:rPr lang="fr-FR" sz="3600" dirty="0">
                <a:solidFill>
                  <a:srgbClr val="1F497D"/>
                </a:solidFill>
              </a:rPr>
              <a:t>-collaborative </a:t>
            </a:r>
            <a:r>
              <a:rPr lang="fr-FR" sz="3600" dirty="0" err="1">
                <a:solidFill>
                  <a:srgbClr val="1F497D"/>
                </a:solidFill>
              </a:rPr>
              <a:t>research</a:t>
            </a:r>
            <a:r>
              <a:rPr lang="fr-FR" sz="3600" dirty="0">
                <a:solidFill>
                  <a:srgbClr val="1F497D"/>
                </a:solidFill>
              </a:rPr>
              <a:t> </a:t>
            </a:r>
            <a:r>
              <a:rPr lang="fr-FR" sz="3600" dirty="0" err="1">
                <a:solidFill>
                  <a:srgbClr val="1F497D"/>
                </a:solidFill>
              </a:rPr>
              <a:t>projects</a:t>
            </a:r>
            <a:r>
              <a:rPr lang="fr-FR" sz="3600" dirty="0">
                <a:solidFill>
                  <a:srgbClr val="1F497D"/>
                </a:solidFill>
              </a:rPr>
              <a:t>, </a:t>
            </a:r>
            <a:r>
              <a:rPr lang="fr-FR" sz="3600" dirty="0" err="1">
                <a:solidFill>
                  <a:srgbClr val="1F497D"/>
                </a:solidFill>
              </a:rPr>
              <a:t>highlighting</a:t>
            </a:r>
            <a:r>
              <a:rPr lang="fr-FR" sz="3600" dirty="0">
                <a:solidFill>
                  <a:srgbClr val="1F497D"/>
                </a:solidFill>
              </a:rPr>
              <a:t> </a:t>
            </a:r>
            <a:r>
              <a:rPr lang="fr-FR" sz="3600" dirty="0" err="1">
                <a:solidFill>
                  <a:srgbClr val="1F497D"/>
                </a:solidFill>
              </a:rPr>
              <a:t>examples</a:t>
            </a:r>
            <a:r>
              <a:rPr lang="fr-FR" sz="3600" dirty="0">
                <a:solidFill>
                  <a:srgbClr val="1F497D"/>
                </a:solidFill>
              </a:rPr>
              <a:t> of </a:t>
            </a:r>
            <a:r>
              <a:rPr lang="fr-FR" sz="3600" dirty="0" err="1">
                <a:solidFill>
                  <a:srgbClr val="1F497D"/>
                </a:solidFill>
              </a:rPr>
              <a:t>success</a:t>
            </a:r>
            <a:r>
              <a:rPr lang="fr-FR" sz="3600" dirty="0">
                <a:solidFill>
                  <a:srgbClr val="1F497D"/>
                </a:solidFill>
              </a:rPr>
              <a:t> stories, as </a:t>
            </a:r>
            <a:r>
              <a:rPr lang="fr-FR" sz="3600" dirty="0" err="1">
                <a:solidFill>
                  <a:srgbClr val="1F497D"/>
                </a:solidFill>
              </a:rPr>
              <a:t>well</a:t>
            </a:r>
            <a:r>
              <a:rPr lang="fr-FR" sz="3600" dirty="0">
                <a:solidFill>
                  <a:srgbClr val="1F497D"/>
                </a:solidFill>
              </a:rPr>
              <a:t> as </a:t>
            </a:r>
            <a:r>
              <a:rPr lang="fr-FR" sz="3600" dirty="0" err="1">
                <a:solidFill>
                  <a:srgbClr val="1F497D"/>
                </a:solidFill>
              </a:rPr>
              <a:t>integrating</a:t>
            </a:r>
            <a:r>
              <a:rPr lang="fr-FR" sz="3600" dirty="0">
                <a:solidFill>
                  <a:srgbClr val="1F497D"/>
                </a:solidFill>
              </a:rPr>
              <a:t> </a:t>
            </a:r>
            <a:r>
              <a:rPr lang="fr-FR" sz="3600" dirty="0" err="1">
                <a:solidFill>
                  <a:srgbClr val="1F497D"/>
                </a:solidFill>
              </a:rPr>
              <a:t>events</a:t>
            </a:r>
            <a:r>
              <a:rPr lang="fr-FR" sz="3600" dirty="0">
                <a:solidFill>
                  <a:srgbClr val="1F497D"/>
                </a:solidFill>
              </a:rPr>
              <a:t> </a:t>
            </a:r>
            <a:r>
              <a:rPr lang="fr-FR" sz="3600" dirty="0" err="1">
                <a:solidFill>
                  <a:srgbClr val="1F497D"/>
                </a:solidFill>
              </a:rPr>
              <a:t>which</a:t>
            </a:r>
            <a:r>
              <a:rPr lang="fr-FR" sz="3600" dirty="0">
                <a:solidFill>
                  <a:srgbClr val="1F497D"/>
                </a:solidFill>
              </a:rPr>
              <a:t> </a:t>
            </a:r>
            <a:r>
              <a:rPr lang="fr-FR" sz="3600" dirty="0" err="1">
                <a:solidFill>
                  <a:srgbClr val="1F497D"/>
                </a:solidFill>
              </a:rPr>
              <a:t>give</a:t>
            </a:r>
            <a:r>
              <a:rPr lang="fr-FR" sz="3600" dirty="0">
                <a:solidFill>
                  <a:srgbClr val="1F497D"/>
                </a:solidFill>
              </a:rPr>
              <a:t> a </a:t>
            </a:r>
            <a:r>
              <a:rPr lang="fr-FR" sz="3600" dirty="0" err="1">
                <a:solidFill>
                  <a:srgbClr val="1F497D"/>
                </a:solidFill>
              </a:rPr>
              <a:t>voice</a:t>
            </a:r>
            <a:r>
              <a:rPr lang="fr-FR" sz="3600" dirty="0">
                <a:solidFill>
                  <a:srgbClr val="1F497D"/>
                </a:solidFill>
              </a:rPr>
              <a:t> to </a:t>
            </a:r>
            <a:r>
              <a:rPr lang="fr-FR" sz="3600" dirty="0" err="1">
                <a:solidFill>
                  <a:srgbClr val="1F497D"/>
                </a:solidFill>
              </a:rPr>
              <a:t>indigenous</a:t>
            </a:r>
            <a:r>
              <a:rPr lang="fr-FR" sz="3600" dirty="0">
                <a:solidFill>
                  <a:srgbClr val="1F497D"/>
                </a:solidFill>
              </a:rPr>
              <a:t> </a:t>
            </a:r>
            <a:r>
              <a:rPr lang="fr-FR" sz="3600" dirty="0" err="1">
                <a:solidFill>
                  <a:srgbClr val="1F497D"/>
                </a:solidFill>
              </a:rPr>
              <a:t>communities</a:t>
            </a:r>
            <a:r>
              <a:rPr lang="fr-FR" sz="3600" dirty="0">
                <a:solidFill>
                  <a:srgbClr val="1F497D"/>
                </a:solidFill>
              </a:rPr>
              <a:t> </a:t>
            </a:r>
            <a:r>
              <a:rPr lang="fr-FR" sz="3600" dirty="0" err="1">
                <a:solidFill>
                  <a:srgbClr val="1F497D"/>
                </a:solidFill>
              </a:rPr>
              <a:t>into</a:t>
            </a:r>
            <a:r>
              <a:rPr lang="fr-FR" sz="3600" dirty="0">
                <a:solidFill>
                  <a:srgbClr val="1F497D"/>
                </a:solidFill>
              </a:rPr>
              <a:t> </a:t>
            </a:r>
            <a:r>
              <a:rPr lang="fr-FR" sz="3600" dirty="0" err="1">
                <a:solidFill>
                  <a:srgbClr val="1F497D"/>
                </a:solidFill>
              </a:rPr>
              <a:t>our</a:t>
            </a:r>
            <a:r>
              <a:rPr lang="fr-FR" sz="3600" dirty="0">
                <a:solidFill>
                  <a:srgbClr val="1F497D"/>
                </a:solidFill>
              </a:rPr>
              <a:t> </a:t>
            </a:r>
            <a:r>
              <a:rPr lang="fr-FR" sz="3600" dirty="0">
                <a:solidFill>
                  <a:srgbClr val="1F497D"/>
                </a:solidFill>
                <a:hlinkClick r:id="rId5"/>
              </a:rPr>
              <a:t>International Polar Weeks</a:t>
            </a:r>
            <a:endParaRPr lang="en-US" altLang="en-US" sz="3600" b="1" dirty="0">
              <a:solidFill>
                <a:srgbClr val="1F497D"/>
              </a:solidFill>
            </a:endParaRPr>
          </a:p>
        </p:txBody>
      </p:sp>
      <p:sp>
        <p:nvSpPr>
          <p:cNvPr id="14355" name="TextBox 49">
            <a:extLst>
              <a:ext uri="{FF2B5EF4-FFF2-40B4-BE49-F238E27FC236}">
                <a16:creationId xmlns:a16="http://schemas.microsoft.com/office/drawing/2014/main" id="{ED3C45B2-514E-E043-A17F-AD49DE7C2AA3}"/>
              </a:ext>
            </a:extLst>
          </p:cNvPr>
          <p:cNvSpPr txBox="1">
            <a:spLocks noChangeArrowheads="1"/>
          </p:cNvSpPr>
          <p:nvPr/>
        </p:nvSpPr>
        <p:spPr bwMode="auto">
          <a:xfrm>
            <a:off x="14905037" y="16672719"/>
            <a:ext cx="86106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0" b="1" dirty="0">
                <a:solidFill>
                  <a:schemeClr val="tx2"/>
                </a:solidFill>
              </a:rPr>
              <a:t>Collaboration goals</a:t>
            </a:r>
          </a:p>
        </p:txBody>
      </p:sp>
      <p:sp>
        <p:nvSpPr>
          <p:cNvPr id="14357" name="TextBox 51">
            <a:extLst>
              <a:ext uri="{FF2B5EF4-FFF2-40B4-BE49-F238E27FC236}">
                <a16:creationId xmlns:a16="http://schemas.microsoft.com/office/drawing/2014/main" id="{68526330-0253-7F4A-8EEB-64B283B6C5CE}"/>
              </a:ext>
            </a:extLst>
          </p:cNvPr>
          <p:cNvSpPr txBox="1">
            <a:spLocks noChangeArrowheads="1"/>
          </p:cNvSpPr>
          <p:nvPr/>
        </p:nvSpPr>
        <p:spPr bwMode="auto">
          <a:xfrm>
            <a:off x="655637" y="16596519"/>
            <a:ext cx="1257300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0" b="1" dirty="0">
                <a:solidFill>
                  <a:schemeClr val="tx2"/>
                </a:solidFill>
              </a:rPr>
              <a:t>Collaborations between scientists and Indigenous people</a:t>
            </a:r>
          </a:p>
        </p:txBody>
      </p:sp>
      <p:sp>
        <p:nvSpPr>
          <p:cNvPr id="14360" name="TextBox 59">
            <a:extLst>
              <a:ext uri="{FF2B5EF4-FFF2-40B4-BE49-F238E27FC236}">
                <a16:creationId xmlns:a16="http://schemas.microsoft.com/office/drawing/2014/main" id="{6F239D33-4380-A840-998B-C4735DBCA9CE}"/>
              </a:ext>
            </a:extLst>
          </p:cNvPr>
          <p:cNvSpPr txBox="1">
            <a:spLocks noChangeArrowheads="1"/>
          </p:cNvSpPr>
          <p:nvPr/>
        </p:nvSpPr>
        <p:spPr bwMode="auto">
          <a:xfrm>
            <a:off x="20010437" y="33665319"/>
            <a:ext cx="9601200" cy="4524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6988">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marL="598488" indent="-571500" eaLnBrk="1" hangingPunct="1">
              <a:spcBef>
                <a:spcPct val="0"/>
              </a:spcBef>
              <a:buSzPct val="95000"/>
            </a:pPr>
            <a:r>
              <a:rPr lang="en-US" altLang="en-US" sz="3600" dirty="0">
                <a:solidFill>
                  <a:srgbClr val="FFFFFF"/>
                </a:solidFill>
                <a:sym typeface="Gill Sans" panose="020B0502020104020203" pitchFamily="34" charset="-79"/>
              </a:rPr>
              <a:t>Attend an APECS Webinar</a:t>
            </a:r>
          </a:p>
          <a:p>
            <a:pPr marL="598488" indent="-571500" eaLnBrk="1" hangingPunct="1">
              <a:spcBef>
                <a:spcPct val="0"/>
              </a:spcBef>
              <a:buSzPct val="95000"/>
            </a:pPr>
            <a:r>
              <a:rPr lang="en-US" altLang="en-US" sz="3600" dirty="0">
                <a:solidFill>
                  <a:srgbClr val="FFFFFF"/>
                </a:solidFill>
                <a:sym typeface="Gill Sans" panose="020B0502020104020203" pitchFamily="34" charset="-79"/>
              </a:rPr>
              <a:t>Organize or attend a Pane or Workshop</a:t>
            </a:r>
          </a:p>
          <a:p>
            <a:pPr marL="598488" indent="-571500" eaLnBrk="1" hangingPunct="1">
              <a:spcBef>
                <a:spcPct val="0"/>
              </a:spcBef>
              <a:buSzPct val="95000"/>
            </a:pPr>
            <a:r>
              <a:rPr lang="en-US" altLang="en-US" sz="3600" dirty="0">
                <a:solidFill>
                  <a:srgbClr val="FFFFFF"/>
                </a:solidFill>
                <a:sym typeface="Gill Sans" panose="020B0502020104020203" pitchFamily="34" charset="-79"/>
              </a:rPr>
              <a:t>Join the APECS Council or Executive Committee</a:t>
            </a:r>
          </a:p>
          <a:p>
            <a:pPr marL="598488" indent="-571500" eaLnBrk="1" hangingPunct="1">
              <a:spcBef>
                <a:spcPct val="0"/>
              </a:spcBef>
              <a:buSzPct val="95000"/>
            </a:pPr>
            <a:r>
              <a:rPr lang="en-US" altLang="en-US" sz="3600" dirty="0">
                <a:solidFill>
                  <a:srgbClr val="FFFFFF"/>
                </a:solidFill>
                <a:sym typeface="Gill Sans" panose="020B0502020104020203" pitchFamily="34" charset="-79"/>
              </a:rPr>
              <a:t>Join an APECS Project group or create one!</a:t>
            </a:r>
          </a:p>
          <a:p>
            <a:pPr marL="598488" indent="-571500" eaLnBrk="1" hangingPunct="1">
              <a:spcBef>
                <a:spcPct val="0"/>
              </a:spcBef>
              <a:buSzPct val="95000"/>
            </a:pPr>
            <a:r>
              <a:rPr lang="en-US" altLang="en-US" sz="3600" dirty="0">
                <a:solidFill>
                  <a:srgbClr val="FFFFFF"/>
                </a:solidFill>
                <a:sym typeface="Gill Sans" panose="020B0502020104020203" pitchFamily="34" charset="-79"/>
              </a:rPr>
              <a:t>Get involved in one of our National Committees (or create your own if your country doesn’t have one yet!)</a:t>
            </a:r>
          </a:p>
          <a:p>
            <a:pPr marL="598488" indent="-571500" eaLnBrk="1" hangingPunct="1">
              <a:spcBef>
                <a:spcPct val="0"/>
              </a:spcBef>
              <a:buSzPct val="95000"/>
            </a:pPr>
            <a:r>
              <a:rPr lang="en-US" altLang="en-US" sz="3600" dirty="0">
                <a:solidFill>
                  <a:srgbClr val="FFFFFF"/>
                </a:solidFill>
                <a:sym typeface="Gill Sans" panose="020B0502020104020203" pitchFamily="34" charset="-79"/>
              </a:rPr>
              <a:t>Post jobs, events and articles to </a:t>
            </a:r>
            <a:r>
              <a:rPr lang="en-US" altLang="en-US" sz="3600" dirty="0" err="1">
                <a:solidFill>
                  <a:schemeClr val="bg1"/>
                </a:solidFill>
                <a:sym typeface="Gill Sans" panose="020B0502020104020203" pitchFamily="34" charset="-79"/>
              </a:rPr>
              <a:t>www.apecs.is</a:t>
            </a:r>
            <a:endParaRPr lang="en-US" altLang="en-US" sz="3600" dirty="0">
              <a:solidFill>
                <a:schemeClr val="bg1"/>
              </a:solidFill>
              <a:sym typeface="Gill Sans" panose="020B0502020104020203" pitchFamily="34" charset="-79"/>
            </a:endParaRPr>
          </a:p>
        </p:txBody>
      </p:sp>
      <p:sp>
        <p:nvSpPr>
          <p:cNvPr id="56" name="Rectangle 14">
            <a:extLst>
              <a:ext uri="{FF2B5EF4-FFF2-40B4-BE49-F238E27FC236}">
                <a16:creationId xmlns:a16="http://schemas.microsoft.com/office/drawing/2014/main" id="{EEE40D17-782B-C044-ABD6-F78601B7BABC}"/>
              </a:ext>
            </a:extLst>
          </p:cNvPr>
          <p:cNvSpPr/>
          <p:nvPr/>
        </p:nvSpPr>
        <p:spPr>
          <a:xfrm>
            <a:off x="9799638" y="29017119"/>
            <a:ext cx="9677400" cy="9525000"/>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endParaRPr lang="en-US" altLang="en-US" sz="8800" b="1" dirty="0">
              <a:solidFill>
                <a:schemeClr val="tx2"/>
              </a:solidFill>
            </a:endParaRPr>
          </a:p>
          <a:p>
            <a:pPr eaLnBrk="1" hangingPunct="1"/>
            <a:endParaRPr lang="en-US" altLang="en-US" sz="8800" b="1" dirty="0">
              <a:solidFill>
                <a:schemeClr val="tx2"/>
              </a:solidFill>
            </a:endParaRPr>
          </a:p>
        </p:txBody>
      </p:sp>
      <p:sp>
        <p:nvSpPr>
          <p:cNvPr id="9" name="Textfeld 8">
            <a:extLst>
              <a:ext uri="{FF2B5EF4-FFF2-40B4-BE49-F238E27FC236}">
                <a16:creationId xmlns:a16="http://schemas.microsoft.com/office/drawing/2014/main" id="{8145AF7C-FB74-B84B-B5AC-F874A75A461E}"/>
              </a:ext>
            </a:extLst>
          </p:cNvPr>
          <p:cNvSpPr txBox="1"/>
          <p:nvPr/>
        </p:nvSpPr>
        <p:spPr>
          <a:xfrm>
            <a:off x="9952037" y="30464919"/>
            <a:ext cx="9371806" cy="6432530"/>
          </a:xfrm>
          <a:prstGeom prst="rect">
            <a:avLst/>
          </a:prstGeom>
          <a:noFill/>
        </p:spPr>
        <p:txBody>
          <a:bodyPr wrap="square" rtlCol="0">
            <a:spAutoFit/>
          </a:bodyPr>
          <a:lstStyle/>
          <a:p>
            <a:r>
              <a:rPr lang="de-DE" sz="3600" dirty="0">
                <a:solidFill>
                  <a:srgbClr val="004D8C"/>
                </a:solidFill>
                <a:latin typeface="+mn-lt"/>
              </a:rPr>
              <a:t>APECS, at </a:t>
            </a:r>
            <a:r>
              <a:rPr lang="de-DE" sz="3600" dirty="0" err="1">
                <a:solidFill>
                  <a:srgbClr val="004D8C"/>
                </a:solidFill>
                <a:latin typeface="+mn-lt"/>
              </a:rPr>
              <a:t>times</a:t>
            </a:r>
            <a:r>
              <a:rPr lang="de-DE" sz="3600" dirty="0">
                <a:solidFill>
                  <a:srgbClr val="004D8C"/>
                </a:solidFill>
                <a:latin typeface="+mn-lt"/>
              </a:rPr>
              <a:t>, </a:t>
            </a:r>
            <a:r>
              <a:rPr lang="de-DE" sz="3600" dirty="0" err="1">
                <a:solidFill>
                  <a:srgbClr val="004D8C"/>
                </a:solidFill>
                <a:latin typeface="+mn-lt"/>
              </a:rPr>
              <a:t>is</a:t>
            </a:r>
            <a:r>
              <a:rPr lang="de-DE" sz="3600" dirty="0">
                <a:solidFill>
                  <a:srgbClr val="004D8C"/>
                </a:solidFill>
                <a:latin typeface="+mn-lt"/>
              </a:rPr>
              <a:t> </a:t>
            </a:r>
            <a:r>
              <a:rPr lang="de-DE" sz="3600" dirty="0" err="1">
                <a:solidFill>
                  <a:srgbClr val="004D8C"/>
                </a:solidFill>
                <a:latin typeface="+mn-lt"/>
              </a:rPr>
              <a:t>involved</a:t>
            </a:r>
            <a:r>
              <a:rPr lang="de-DE" sz="3600" dirty="0">
                <a:solidFill>
                  <a:srgbClr val="004D8C"/>
                </a:solidFill>
                <a:latin typeface="+mn-lt"/>
              </a:rPr>
              <a:t> in larger </a:t>
            </a:r>
            <a:r>
              <a:rPr lang="de-DE" sz="3600" dirty="0" err="1">
                <a:solidFill>
                  <a:srgbClr val="004D8C"/>
                </a:solidFill>
                <a:latin typeface="+mn-lt"/>
              </a:rPr>
              <a:t>projects</a:t>
            </a:r>
            <a:r>
              <a:rPr lang="de-DE" sz="3600" dirty="0">
                <a:solidFill>
                  <a:srgbClr val="004D8C"/>
                </a:solidFill>
                <a:latin typeface="+mn-lt"/>
              </a:rPr>
              <a:t> </a:t>
            </a:r>
            <a:r>
              <a:rPr lang="de-DE" sz="3600" dirty="0" err="1">
                <a:solidFill>
                  <a:srgbClr val="004D8C"/>
                </a:solidFill>
                <a:latin typeface="+mn-lt"/>
              </a:rPr>
              <a:t>responsible</a:t>
            </a:r>
            <a:r>
              <a:rPr lang="de-DE" sz="3600" dirty="0">
                <a:solidFill>
                  <a:srgbClr val="004D8C"/>
                </a:solidFill>
                <a:latin typeface="+mn-lt"/>
              </a:rPr>
              <a:t> </a:t>
            </a:r>
            <a:r>
              <a:rPr lang="de-DE" sz="3600" dirty="0" err="1">
                <a:solidFill>
                  <a:srgbClr val="004D8C"/>
                </a:solidFill>
                <a:latin typeface="+mn-lt"/>
              </a:rPr>
              <a:t>for</a:t>
            </a:r>
            <a:r>
              <a:rPr lang="de-DE" sz="3600" dirty="0">
                <a:solidFill>
                  <a:srgbClr val="004D8C"/>
                </a:solidFill>
                <a:latin typeface="+mn-lt"/>
              </a:rPr>
              <a:t> </a:t>
            </a:r>
            <a:r>
              <a:rPr lang="de-DE" sz="3600" dirty="0" err="1">
                <a:solidFill>
                  <a:srgbClr val="004D8C"/>
                </a:solidFill>
                <a:latin typeface="+mn-lt"/>
              </a:rPr>
              <a:t>their</a:t>
            </a:r>
            <a:r>
              <a:rPr lang="de-DE" sz="3600" dirty="0">
                <a:solidFill>
                  <a:srgbClr val="004D8C"/>
                </a:solidFill>
                <a:latin typeface="+mn-lt"/>
              </a:rPr>
              <a:t> </a:t>
            </a:r>
            <a:r>
              <a:rPr lang="de-DE" sz="3600" dirty="0" err="1">
                <a:solidFill>
                  <a:srgbClr val="004D8C"/>
                </a:solidFill>
                <a:latin typeface="+mn-lt"/>
              </a:rPr>
              <a:t>training</a:t>
            </a:r>
            <a:r>
              <a:rPr lang="de-DE" sz="3600" dirty="0">
                <a:solidFill>
                  <a:srgbClr val="004D8C"/>
                </a:solidFill>
                <a:latin typeface="+mn-lt"/>
              </a:rPr>
              <a:t> </a:t>
            </a:r>
            <a:r>
              <a:rPr lang="de-DE" sz="3600" dirty="0" err="1">
                <a:solidFill>
                  <a:srgbClr val="004D8C"/>
                </a:solidFill>
                <a:latin typeface="+mn-lt"/>
              </a:rPr>
              <a:t>and</a:t>
            </a:r>
            <a:r>
              <a:rPr lang="de-DE" sz="3600" dirty="0">
                <a:solidFill>
                  <a:srgbClr val="004D8C"/>
                </a:solidFill>
                <a:latin typeface="+mn-lt"/>
              </a:rPr>
              <a:t> </a:t>
            </a:r>
            <a:r>
              <a:rPr lang="de-DE" sz="3600" dirty="0" err="1">
                <a:solidFill>
                  <a:srgbClr val="004D8C"/>
                </a:solidFill>
                <a:latin typeface="+mn-lt"/>
              </a:rPr>
              <a:t>outreach</a:t>
            </a:r>
            <a:r>
              <a:rPr lang="de-DE" sz="3600" dirty="0">
                <a:solidFill>
                  <a:srgbClr val="004D8C"/>
                </a:solidFill>
                <a:latin typeface="+mn-lt"/>
              </a:rPr>
              <a:t> </a:t>
            </a:r>
            <a:r>
              <a:rPr lang="de-DE" sz="3600" dirty="0" err="1">
                <a:solidFill>
                  <a:srgbClr val="004D8C"/>
                </a:solidFill>
                <a:latin typeface="+mn-lt"/>
              </a:rPr>
              <a:t>activities</a:t>
            </a:r>
            <a:r>
              <a:rPr lang="de-DE" sz="3600" dirty="0">
                <a:solidFill>
                  <a:srgbClr val="004D8C"/>
                </a:solidFill>
                <a:latin typeface="+mn-lt"/>
              </a:rPr>
              <a:t>. </a:t>
            </a:r>
            <a:r>
              <a:rPr lang="en-US" sz="3600" b="0" i="0" u="none" dirty="0">
                <a:solidFill>
                  <a:srgbClr val="004D8C"/>
                </a:solidFill>
                <a:latin typeface="+mn-lt"/>
                <a:ea typeface="Calibri"/>
                <a:cs typeface="Calibri"/>
                <a:sym typeface="Calibri"/>
              </a:rPr>
              <a:t>Since 2016,</a:t>
            </a:r>
            <a:r>
              <a:rPr lang="en-US" sz="3600" dirty="0">
                <a:solidFill>
                  <a:srgbClr val="004D8C"/>
                </a:solidFill>
                <a:latin typeface="+mn-lt"/>
                <a:ea typeface="Calibri"/>
                <a:cs typeface="Calibri"/>
                <a:sym typeface="Calibri"/>
              </a:rPr>
              <a:t> and in cooperation with its hosting institutions</a:t>
            </a:r>
            <a:r>
              <a:rPr lang="en-US" sz="3600" b="0" i="0" u="none" dirty="0">
                <a:solidFill>
                  <a:srgbClr val="004D8C"/>
                </a:solidFill>
                <a:latin typeface="+mn-lt"/>
                <a:ea typeface="Calibri"/>
                <a:cs typeface="Calibri"/>
                <a:sym typeface="Calibri"/>
              </a:rPr>
              <a:t>, APECS </a:t>
            </a:r>
            <a:r>
              <a:rPr lang="en-US" sz="3600" dirty="0">
                <a:solidFill>
                  <a:srgbClr val="004D8C"/>
                </a:solidFill>
                <a:latin typeface="+mn-lt"/>
                <a:ea typeface="Calibri"/>
                <a:cs typeface="Calibri"/>
                <a:sym typeface="Calibri"/>
              </a:rPr>
              <a:t>has been</a:t>
            </a:r>
            <a:r>
              <a:rPr lang="en-US" sz="3600" b="0" i="0" u="none" dirty="0">
                <a:solidFill>
                  <a:srgbClr val="004D8C"/>
                </a:solidFill>
                <a:latin typeface="+mn-lt"/>
                <a:ea typeface="Calibri"/>
                <a:cs typeface="Calibri"/>
                <a:sym typeface="Calibri"/>
              </a:rPr>
              <a:t> </a:t>
            </a:r>
            <a:r>
              <a:rPr lang="en-US" sz="3600" dirty="0">
                <a:solidFill>
                  <a:srgbClr val="004D8C"/>
                </a:solidFill>
                <a:latin typeface="+mn-lt"/>
                <a:ea typeface="Calibri"/>
                <a:cs typeface="Calibri"/>
                <a:sym typeface="Calibri"/>
              </a:rPr>
              <a:t>a </a:t>
            </a:r>
            <a:r>
              <a:rPr lang="en-US" sz="3600" b="0" i="0" u="none" dirty="0">
                <a:solidFill>
                  <a:srgbClr val="004D8C"/>
                </a:solidFill>
                <a:latin typeface="+mn-lt"/>
                <a:ea typeface="Calibri"/>
                <a:cs typeface="Calibri"/>
                <a:sym typeface="Calibri"/>
              </a:rPr>
              <a:t>partner in four </a:t>
            </a:r>
            <a:r>
              <a:rPr lang="en-US" sz="3600" b="1" i="0" u="none" dirty="0">
                <a:solidFill>
                  <a:srgbClr val="004D8C"/>
                </a:solidFill>
                <a:latin typeface="+mn-lt"/>
                <a:ea typeface="Calibri"/>
                <a:cs typeface="Calibri"/>
                <a:sym typeface="Calibri"/>
              </a:rPr>
              <a:t>EU Horizon 2020-funded projects </a:t>
            </a:r>
            <a:r>
              <a:rPr lang="en-US" sz="3600" b="0" i="0" u="none" dirty="0">
                <a:solidFill>
                  <a:srgbClr val="004D8C"/>
                </a:solidFill>
                <a:latin typeface="+mn-lt"/>
                <a:ea typeface="Calibri"/>
                <a:cs typeface="Calibri"/>
                <a:sym typeface="Calibri"/>
              </a:rPr>
              <a:t>of the </a:t>
            </a:r>
            <a:r>
              <a:rPr lang="en-US" sz="3600" b="1" i="0" u="none" dirty="0">
                <a:solidFill>
                  <a:srgbClr val="004D8C"/>
                </a:solidFill>
                <a:latin typeface="+mn-lt"/>
                <a:ea typeface="Calibri"/>
                <a:cs typeface="Calibri"/>
                <a:sym typeface="Calibri"/>
              </a:rPr>
              <a:t>EU Arctic Cluster</a:t>
            </a:r>
            <a:r>
              <a:rPr lang="en-US" sz="3600" i="0" u="none" dirty="0">
                <a:solidFill>
                  <a:srgbClr val="004D8C"/>
                </a:solidFill>
                <a:latin typeface="+mn-lt"/>
                <a:ea typeface="Calibri"/>
                <a:cs typeface="Calibri"/>
                <a:sym typeface="Calibri"/>
              </a:rPr>
              <a:t>:</a:t>
            </a:r>
          </a:p>
          <a:p>
            <a:pPr marL="571500" indent="-571500">
              <a:buFont typeface="Arial" panose="020B0604020202020204" pitchFamily="34" charset="0"/>
              <a:buChar char="•"/>
            </a:pPr>
            <a:r>
              <a:rPr lang="en-US" sz="2800" i="0" u="none" dirty="0">
                <a:solidFill>
                  <a:schemeClr val="dk2"/>
                </a:solidFill>
                <a:latin typeface="+mn-lt"/>
                <a:ea typeface="Calibri"/>
                <a:cs typeface="Calibri"/>
                <a:sym typeface="Calibri"/>
              </a:rPr>
              <a:t>APPLICATE - Advanced Prediction in Polar regions and beyond: modelling, observing system design and </a:t>
            </a:r>
            <a:r>
              <a:rPr lang="en-US" sz="2800" i="0" u="none" dirty="0" err="1">
                <a:solidFill>
                  <a:schemeClr val="dk2"/>
                </a:solidFill>
                <a:latin typeface="+mn-lt"/>
                <a:ea typeface="Calibri"/>
                <a:cs typeface="Calibri"/>
                <a:sym typeface="Calibri"/>
              </a:rPr>
              <a:t>LInkages</a:t>
            </a:r>
            <a:r>
              <a:rPr lang="en-US" sz="2800" i="0" u="none" dirty="0">
                <a:solidFill>
                  <a:schemeClr val="dk2"/>
                </a:solidFill>
                <a:latin typeface="+mn-lt"/>
                <a:ea typeface="Calibri"/>
                <a:cs typeface="Calibri"/>
                <a:sym typeface="Calibri"/>
              </a:rPr>
              <a:t> associated with a Changing Arctic </a:t>
            </a:r>
            <a:r>
              <a:rPr lang="en-US" sz="2800" i="0" u="none" dirty="0" err="1">
                <a:solidFill>
                  <a:schemeClr val="dk2"/>
                </a:solidFill>
                <a:latin typeface="+mn-lt"/>
                <a:ea typeface="Calibri"/>
                <a:cs typeface="Calibri"/>
                <a:sym typeface="Calibri"/>
              </a:rPr>
              <a:t>ClimaTE</a:t>
            </a:r>
            <a:endParaRPr lang="en-US" sz="2800" dirty="0">
              <a:latin typeface="+mn-lt"/>
            </a:endParaRPr>
          </a:p>
          <a:p>
            <a:pPr marL="571500" indent="-571500">
              <a:buFont typeface="Arial" panose="020B0604020202020204" pitchFamily="34" charset="0"/>
              <a:buChar char="•"/>
            </a:pPr>
            <a:r>
              <a:rPr lang="en-US" sz="2800" i="0" u="none" dirty="0">
                <a:solidFill>
                  <a:schemeClr val="dk2"/>
                </a:solidFill>
                <a:latin typeface="+mn-lt"/>
                <a:ea typeface="Calibri"/>
                <a:cs typeface="Calibri"/>
                <a:sym typeface="Calibri"/>
              </a:rPr>
              <a:t>INTERACT - International Network for Terrestrial Research and Monitoring in the Arctic</a:t>
            </a:r>
          </a:p>
          <a:p>
            <a:pPr marL="571500" indent="-571500">
              <a:buFont typeface="Arial" panose="020B0604020202020204" pitchFamily="34" charset="0"/>
              <a:buChar char="•"/>
            </a:pPr>
            <a:r>
              <a:rPr lang="en-US" sz="2800" i="0" u="none" dirty="0">
                <a:solidFill>
                  <a:schemeClr val="dk2"/>
                </a:solidFill>
                <a:latin typeface="+mn-lt"/>
                <a:ea typeface="Calibri"/>
                <a:cs typeface="Calibri"/>
                <a:sym typeface="Calibri"/>
              </a:rPr>
              <a:t>ARICE - Arctic Research Icebreaker Consortium</a:t>
            </a:r>
            <a:endParaRPr lang="en-US" sz="2800" dirty="0">
              <a:latin typeface="+mn-lt"/>
            </a:endParaRPr>
          </a:p>
          <a:p>
            <a:pPr marL="571500" indent="-571500">
              <a:buFont typeface="Arial" panose="020B0604020202020204" pitchFamily="34" charset="0"/>
              <a:buChar char="•"/>
            </a:pPr>
            <a:r>
              <a:rPr lang="de-DE" sz="2800" dirty="0" err="1">
                <a:solidFill>
                  <a:srgbClr val="004D8C"/>
                </a:solidFill>
                <a:latin typeface="+mn-lt"/>
              </a:rPr>
              <a:t>Nunataryuk</a:t>
            </a:r>
            <a:endParaRPr lang="de-DE" sz="2800" dirty="0">
              <a:solidFill>
                <a:srgbClr val="004D8C"/>
              </a:solidFill>
              <a:latin typeface="+mn-lt"/>
            </a:endParaRPr>
          </a:p>
        </p:txBody>
      </p:sp>
      <p:pic>
        <p:nvPicPr>
          <p:cNvPr id="60" name="Shape 136">
            <a:extLst>
              <a:ext uri="{FF2B5EF4-FFF2-40B4-BE49-F238E27FC236}">
                <a16:creationId xmlns:a16="http://schemas.microsoft.com/office/drawing/2014/main" id="{D202D33D-9CAB-D84D-B49C-78177266BA6C}"/>
              </a:ext>
            </a:extLst>
          </p:cNvPr>
          <p:cNvPicPr preferRelativeResize="0">
            <a:picLocks noChangeAspect="1"/>
          </p:cNvPicPr>
          <p:nvPr/>
        </p:nvPicPr>
        <p:blipFill rotWithShape="1">
          <a:blip r:embed="rId6" cstate="print">
            <a:alphaModFix/>
            <a:extLst>
              <a:ext uri="{28A0092B-C50C-407E-A947-70E740481C1C}">
                <a14:useLocalDpi xmlns:a14="http://schemas.microsoft.com/office/drawing/2010/main"/>
              </a:ext>
            </a:extLst>
          </a:blip>
          <a:srcRect/>
          <a:stretch/>
        </p:blipFill>
        <p:spPr>
          <a:xfrm>
            <a:off x="17648237" y="36027519"/>
            <a:ext cx="1224000" cy="1373484"/>
          </a:xfrm>
          <a:prstGeom prst="rect">
            <a:avLst/>
          </a:prstGeom>
          <a:noFill/>
          <a:ln>
            <a:noFill/>
          </a:ln>
        </p:spPr>
      </p:pic>
      <p:pic>
        <p:nvPicPr>
          <p:cNvPr id="61" name="Shape 117" descr="Interact">
            <a:extLst>
              <a:ext uri="{FF2B5EF4-FFF2-40B4-BE49-F238E27FC236}">
                <a16:creationId xmlns:a16="http://schemas.microsoft.com/office/drawing/2014/main" id="{7BF0EFF1-BF0C-A94E-B37B-484E8B235DD4}"/>
              </a:ext>
            </a:extLst>
          </p:cNvPr>
          <p:cNvPicPr preferRelativeResize="0"/>
          <p:nvPr/>
        </p:nvPicPr>
        <p:blipFill rotWithShape="1">
          <a:blip r:embed="rId7" cstate="print">
            <a:alphaModFix/>
          </a:blip>
          <a:srcRect/>
          <a:stretch/>
        </p:blipFill>
        <p:spPr>
          <a:xfrm>
            <a:off x="13000037" y="37551519"/>
            <a:ext cx="1556480" cy="714974"/>
          </a:xfrm>
          <a:prstGeom prst="rect">
            <a:avLst/>
          </a:prstGeom>
          <a:noFill/>
          <a:ln>
            <a:noFill/>
          </a:ln>
        </p:spPr>
      </p:pic>
      <p:pic>
        <p:nvPicPr>
          <p:cNvPr id="62" name="Shape 119" descr="https://lh6.googleusercontent.com/sT3oTkVRiwlAtshEx-phL-6QKNfnfRO7b9bJUidxhCUmHZN9SD_aUk9jPoXLzjATsVtrVTbXQllMBeWhI5ra8HdYQ5gsvrb28iitlyNIV0pO-YZORu95NnUo3yKMitlgI3dleAW34n20TBocJQ">
            <a:extLst>
              <a:ext uri="{FF2B5EF4-FFF2-40B4-BE49-F238E27FC236}">
                <a16:creationId xmlns:a16="http://schemas.microsoft.com/office/drawing/2014/main" id="{F75FF23B-3564-C04D-B494-D0DBCB46BC79}"/>
              </a:ext>
            </a:extLst>
          </p:cNvPr>
          <p:cNvPicPr preferRelativeResize="0">
            <a:picLocks noChangeAspect="1"/>
          </p:cNvPicPr>
          <p:nvPr/>
        </p:nvPicPr>
        <p:blipFill rotWithShape="1">
          <a:blip r:embed="rId8" cstate="print">
            <a:alphaModFix/>
          </a:blip>
          <a:srcRect/>
          <a:stretch/>
        </p:blipFill>
        <p:spPr>
          <a:xfrm>
            <a:off x="15133637" y="37170519"/>
            <a:ext cx="1368000" cy="984508"/>
          </a:xfrm>
          <a:prstGeom prst="rect">
            <a:avLst/>
          </a:prstGeom>
          <a:noFill/>
          <a:ln>
            <a:noFill/>
          </a:ln>
        </p:spPr>
      </p:pic>
      <p:pic>
        <p:nvPicPr>
          <p:cNvPr id="63" name="Shape 134">
            <a:extLst>
              <a:ext uri="{FF2B5EF4-FFF2-40B4-BE49-F238E27FC236}">
                <a16:creationId xmlns:a16="http://schemas.microsoft.com/office/drawing/2014/main" id="{088F2954-482C-DB4B-9424-52E8666CD714}"/>
              </a:ext>
            </a:extLst>
          </p:cNvPr>
          <p:cNvPicPr preferRelativeResize="0">
            <a:picLocks noChangeAspect="1"/>
          </p:cNvPicPr>
          <p:nvPr/>
        </p:nvPicPr>
        <p:blipFill rotWithShape="1">
          <a:blip r:embed="rId9" cstate="print">
            <a:alphaModFix/>
          </a:blip>
          <a:srcRect/>
          <a:stretch/>
        </p:blipFill>
        <p:spPr>
          <a:xfrm>
            <a:off x="13000037" y="36484719"/>
            <a:ext cx="1981200" cy="883926"/>
          </a:xfrm>
          <a:prstGeom prst="rect">
            <a:avLst/>
          </a:prstGeom>
          <a:noFill/>
          <a:ln>
            <a:noFill/>
          </a:ln>
        </p:spPr>
      </p:pic>
      <p:pic>
        <p:nvPicPr>
          <p:cNvPr id="64" name="Shape 132" descr="https://lh3.googleusercontent.com/gBjLsvTA24FBKih5fUlnDyyd6gwubH9eY3x74LDtKnUh03Nf8NjkL9-ilV641xQEonDTLQvmb_NfEv5DgLEUokEH-bD-3UZ8gbXGiUC8AMT94KRsf1mywIF1K2YGKTsuWo9UZ4B1C4bjFi3kBA">
            <a:extLst>
              <a:ext uri="{FF2B5EF4-FFF2-40B4-BE49-F238E27FC236}">
                <a16:creationId xmlns:a16="http://schemas.microsoft.com/office/drawing/2014/main" id="{3E425D8B-22C5-D948-8A89-F91DDD336656}"/>
              </a:ext>
            </a:extLst>
          </p:cNvPr>
          <p:cNvPicPr preferRelativeResize="0">
            <a:picLocks noChangeAspect="1"/>
          </p:cNvPicPr>
          <p:nvPr/>
        </p:nvPicPr>
        <p:blipFill rotWithShape="1">
          <a:blip r:embed="rId10" cstate="print">
            <a:alphaModFix/>
          </a:blip>
          <a:srcRect/>
          <a:stretch/>
        </p:blipFill>
        <p:spPr>
          <a:xfrm>
            <a:off x="16962437" y="37627719"/>
            <a:ext cx="2268000" cy="624932"/>
          </a:xfrm>
          <a:prstGeom prst="rect">
            <a:avLst/>
          </a:prstGeom>
          <a:noFill/>
          <a:ln>
            <a:noFill/>
          </a:ln>
        </p:spPr>
      </p:pic>
      <p:pic>
        <p:nvPicPr>
          <p:cNvPr id="65" name="Grafik 8">
            <a:extLst>
              <a:ext uri="{FF2B5EF4-FFF2-40B4-BE49-F238E27FC236}">
                <a16:creationId xmlns:a16="http://schemas.microsoft.com/office/drawing/2014/main" id="{CC7B3824-A0A9-5644-BF16-7D44E1CFBB93}"/>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4295437" y="29245719"/>
            <a:ext cx="4923947" cy="1025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 name="Shape 125">
            <a:extLst>
              <a:ext uri="{FF2B5EF4-FFF2-40B4-BE49-F238E27FC236}">
                <a16:creationId xmlns:a16="http://schemas.microsoft.com/office/drawing/2014/main" id="{EDD5CB00-408C-914A-9D2A-0BC67A0BB1D8}"/>
              </a:ext>
            </a:extLst>
          </p:cNvPr>
          <p:cNvPicPr preferRelativeResize="0"/>
          <p:nvPr/>
        </p:nvPicPr>
        <p:blipFill rotWithShape="1">
          <a:blip r:embed="rId12" cstate="print">
            <a:alphaModFix/>
          </a:blip>
          <a:srcRect/>
          <a:stretch/>
        </p:blipFill>
        <p:spPr>
          <a:xfrm>
            <a:off x="504032" y="39446123"/>
            <a:ext cx="7299325" cy="2457450"/>
          </a:xfrm>
          <a:prstGeom prst="rect">
            <a:avLst/>
          </a:prstGeom>
          <a:noFill/>
          <a:ln>
            <a:noFill/>
          </a:ln>
        </p:spPr>
      </p:pic>
      <p:sp>
        <p:nvSpPr>
          <p:cNvPr id="76" name="Shape 108">
            <a:extLst>
              <a:ext uri="{FF2B5EF4-FFF2-40B4-BE49-F238E27FC236}">
                <a16:creationId xmlns:a16="http://schemas.microsoft.com/office/drawing/2014/main" id="{763CABF6-FD07-A149-8DE8-79D02D5617AC}"/>
              </a:ext>
            </a:extLst>
          </p:cNvPr>
          <p:cNvSpPr txBox="1"/>
          <p:nvPr/>
        </p:nvSpPr>
        <p:spPr>
          <a:xfrm>
            <a:off x="9190037" y="39355713"/>
            <a:ext cx="7848600" cy="3016250"/>
          </a:xfrm>
          <a:prstGeom prst="rect">
            <a:avLst/>
          </a:prstGeom>
          <a:noFill/>
          <a:ln>
            <a:noFill/>
          </a:ln>
        </p:spPr>
        <p:txBody>
          <a:bodyPr spcFirstLastPara="1" wrap="square" lIns="91400" tIns="45700" rIns="91400" bIns="45700" anchor="t" anchorCtr="0">
            <a:noAutofit/>
          </a:bodyPr>
          <a:lstStyle/>
          <a:p>
            <a:pPr marL="26987" marR="0" lvl="0" indent="0" algn="l" rtl="0">
              <a:lnSpc>
                <a:spcPct val="100000"/>
              </a:lnSpc>
              <a:spcBef>
                <a:spcPts val="0"/>
              </a:spcBef>
              <a:spcAft>
                <a:spcPts val="0"/>
              </a:spcAft>
              <a:buClr>
                <a:schemeClr val="dk2"/>
              </a:buClr>
              <a:buSzPts val="3100"/>
              <a:buFont typeface="Calibri"/>
              <a:buNone/>
            </a:pPr>
            <a:r>
              <a:rPr lang="en-US" sz="3100" b="0" i="0" u="none" dirty="0">
                <a:solidFill>
                  <a:schemeClr val="dk2"/>
                </a:solidFill>
                <a:latin typeface="Calibri"/>
                <a:ea typeface="Calibri"/>
                <a:cs typeface="Calibri"/>
                <a:sym typeface="Calibri"/>
              </a:rPr>
              <a:t>@</a:t>
            </a:r>
            <a:r>
              <a:rPr lang="en-US" sz="3100" b="0" i="0" u="none" dirty="0" err="1">
                <a:solidFill>
                  <a:schemeClr val="dk2"/>
                </a:solidFill>
                <a:latin typeface="Calibri"/>
                <a:ea typeface="Calibri"/>
                <a:cs typeface="Calibri"/>
                <a:sym typeface="Calibri"/>
              </a:rPr>
              <a:t>Polar_Research</a:t>
            </a:r>
            <a:endParaRPr dirty="0"/>
          </a:p>
          <a:p>
            <a:pPr marL="26987" marR="0" lvl="0" indent="0" algn="l" rtl="0">
              <a:lnSpc>
                <a:spcPct val="100000"/>
              </a:lnSpc>
              <a:spcBef>
                <a:spcPts val="0"/>
              </a:spcBef>
              <a:spcAft>
                <a:spcPts val="0"/>
              </a:spcAft>
              <a:buClr>
                <a:schemeClr val="dk1"/>
              </a:buClr>
              <a:buSzPts val="3100"/>
              <a:buFont typeface="Arial"/>
              <a:buNone/>
            </a:pPr>
            <a:endParaRPr sz="3100" b="0" i="0" u="none" dirty="0">
              <a:solidFill>
                <a:schemeClr val="dk2"/>
              </a:solidFill>
              <a:latin typeface="Calibri"/>
              <a:ea typeface="Calibri"/>
              <a:cs typeface="Calibri"/>
              <a:sym typeface="Calibri"/>
            </a:endParaRPr>
          </a:p>
          <a:p>
            <a:pPr marL="26987" marR="0" lvl="0" indent="0" algn="l" rtl="0">
              <a:lnSpc>
                <a:spcPct val="100000"/>
              </a:lnSpc>
              <a:spcBef>
                <a:spcPts val="0"/>
              </a:spcBef>
              <a:spcAft>
                <a:spcPts val="0"/>
              </a:spcAft>
              <a:buClr>
                <a:schemeClr val="dk2"/>
              </a:buClr>
              <a:buSzPts val="3100"/>
              <a:buFont typeface="Calibri"/>
              <a:buNone/>
            </a:pPr>
            <a:r>
              <a:rPr lang="en-US" sz="3100" b="0" i="0" u="none" dirty="0" err="1">
                <a:solidFill>
                  <a:schemeClr val="dk2"/>
                </a:solidFill>
                <a:latin typeface="Calibri"/>
                <a:ea typeface="Calibri"/>
                <a:cs typeface="Calibri"/>
                <a:sym typeface="Calibri"/>
              </a:rPr>
              <a:t>facebook.com</a:t>
            </a:r>
            <a:r>
              <a:rPr lang="en-US" sz="3100" b="0" i="0" u="none" dirty="0">
                <a:solidFill>
                  <a:schemeClr val="dk2"/>
                </a:solidFill>
                <a:latin typeface="Calibri"/>
                <a:ea typeface="Calibri"/>
                <a:cs typeface="Calibri"/>
                <a:sym typeface="Calibri"/>
              </a:rPr>
              <a:t>/apecs4u</a:t>
            </a:r>
            <a:endParaRPr dirty="0"/>
          </a:p>
          <a:p>
            <a:pPr marL="26987" marR="0" lvl="0" indent="0" algn="l" rtl="0">
              <a:lnSpc>
                <a:spcPct val="100000"/>
              </a:lnSpc>
              <a:spcBef>
                <a:spcPts val="0"/>
              </a:spcBef>
              <a:spcAft>
                <a:spcPts val="0"/>
              </a:spcAft>
              <a:buClr>
                <a:schemeClr val="dk1"/>
              </a:buClr>
              <a:buSzPts val="3100"/>
              <a:buFont typeface="Arial"/>
              <a:buNone/>
            </a:pPr>
            <a:endParaRPr sz="3100" b="0" i="0" u="none" dirty="0">
              <a:solidFill>
                <a:schemeClr val="dk2"/>
              </a:solidFill>
              <a:latin typeface="Calibri"/>
              <a:ea typeface="Calibri"/>
              <a:cs typeface="Calibri"/>
              <a:sym typeface="Calibri"/>
            </a:endParaRPr>
          </a:p>
          <a:p>
            <a:pPr marL="26987" marR="0" lvl="0" indent="0" algn="l" rtl="0">
              <a:lnSpc>
                <a:spcPct val="100000"/>
              </a:lnSpc>
              <a:spcBef>
                <a:spcPts val="0"/>
              </a:spcBef>
              <a:spcAft>
                <a:spcPts val="0"/>
              </a:spcAft>
              <a:buClr>
                <a:schemeClr val="dk2"/>
              </a:buClr>
              <a:buSzPts val="3100"/>
              <a:buFont typeface="Calibri"/>
              <a:buNone/>
            </a:pPr>
            <a:r>
              <a:rPr lang="en-US" sz="3100" b="0" i="0" u="none" dirty="0" err="1">
                <a:solidFill>
                  <a:schemeClr val="dk2"/>
                </a:solidFill>
                <a:latin typeface="Calibri"/>
                <a:ea typeface="Calibri"/>
                <a:cs typeface="Calibri"/>
                <a:sym typeface="Calibri"/>
              </a:rPr>
              <a:t>vimeo.com</a:t>
            </a:r>
            <a:r>
              <a:rPr lang="en-US" sz="3100" b="0" i="0" u="none" dirty="0">
                <a:solidFill>
                  <a:schemeClr val="dk2"/>
                </a:solidFill>
                <a:latin typeface="Calibri"/>
                <a:ea typeface="Calibri"/>
                <a:cs typeface="Calibri"/>
                <a:sym typeface="Calibri"/>
              </a:rPr>
              <a:t>/</a:t>
            </a:r>
            <a:r>
              <a:rPr lang="en-US" sz="3100" b="0" i="0" u="none" dirty="0" err="1">
                <a:solidFill>
                  <a:schemeClr val="dk2"/>
                </a:solidFill>
                <a:latin typeface="Calibri"/>
                <a:ea typeface="Calibri"/>
                <a:cs typeface="Calibri"/>
                <a:sym typeface="Calibri"/>
              </a:rPr>
              <a:t>apecs</a:t>
            </a:r>
            <a:endParaRPr dirty="0"/>
          </a:p>
          <a:p>
            <a:pPr marL="0" marR="0" lvl="0" indent="0" algn="l" rtl="0">
              <a:lnSpc>
                <a:spcPct val="100000"/>
              </a:lnSpc>
              <a:spcBef>
                <a:spcPts val="0"/>
              </a:spcBef>
              <a:spcAft>
                <a:spcPts val="0"/>
              </a:spcAft>
              <a:buNone/>
            </a:pPr>
            <a:endParaRPr sz="3100" b="0" i="0" u="none" dirty="0">
              <a:solidFill>
                <a:schemeClr val="dk2"/>
              </a:solidFill>
              <a:latin typeface="Calibri"/>
              <a:ea typeface="Calibri"/>
              <a:cs typeface="Calibri"/>
              <a:sym typeface="Calibri"/>
            </a:endParaRPr>
          </a:p>
        </p:txBody>
      </p:sp>
      <p:pic>
        <p:nvPicPr>
          <p:cNvPr id="77" name="Picture 59">
            <a:extLst>
              <a:ext uri="{FF2B5EF4-FFF2-40B4-BE49-F238E27FC236}">
                <a16:creationId xmlns:a16="http://schemas.microsoft.com/office/drawing/2014/main" id="{4EAAAFDB-6A09-8A49-A92A-E37785A45FF1}"/>
              </a:ext>
            </a:extLst>
          </p:cNvPr>
          <p:cNvPicPr>
            <a:picLocks noChangeAspect="1"/>
          </p:cNvPicPr>
          <p:nvPr/>
        </p:nvPicPr>
        <p:blipFill>
          <a:blip r:embed="rId13" cstate="print"/>
          <a:stretch>
            <a:fillRect/>
          </a:stretch>
        </p:blipFill>
        <p:spPr>
          <a:xfrm>
            <a:off x="8237536" y="39227920"/>
            <a:ext cx="914400" cy="914400"/>
          </a:xfrm>
          <a:prstGeom prst="roundRect">
            <a:avLst>
              <a:gd name="adj" fmla="val 17662"/>
            </a:avLst>
          </a:prstGeom>
        </p:spPr>
      </p:pic>
      <p:pic>
        <p:nvPicPr>
          <p:cNvPr id="78" name="Picture 58">
            <a:extLst>
              <a:ext uri="{FF2B5EF4-FFF2-40B4-BE49-F238E27FC236}">
                <a16:creationId xmlns:a16="http://schemas.microsoft.com/office/drawing/2014/main" id="{E641DFC7-AB03-1E43-B921-0BB5B7D3F96B}"/>
              </a:ext>
            </a:extLst>
          </p:cNvPr>
          <p:cNvPicPr>
            <a:picLocks noChangeAspect="1"/>
          </p:cNvPicPr>
          <p:nvPr/>
        </p:nvPicPr>
        <p:blipFill>
          <a:blip r:embed="rId14" cstate="print"/>
          <a:stretch>
            <a:fillRect/>
          </a:stretch>
        </p:blipFill>
        <p:spPr>
          <a:xfrm>
            <a:off x="8237536" y="40218520"/>
            <a:ext cx="914400" cy="914400"/>
          </a:xfrm>
          <a:prstGeom prst="roundRect">
            <a:avLst/>
          </a:prstGeom>
        </p:spPr>
      </p:pic>
      <p:pic>
        <p:nvPicPr>
          <p:cNvPr id="79" name="Picture 57">
            <a:extLst>
              <a:ext uri="{FF2B5EF4-FFF2-40B4-BE49-F238E27FC236}">
                <a16:creationId xmlns:a16="http://schemas.microsoft.com/office/drawing/2014/main" id="{D48D84EE-7BC5-A84E-8D7B-76D2E4512449}"/>
              </a:ext>
            </a:extLst>
          </p:cNvPr>
          <p:cNvPicPr>
            <a:picLocks/>
          </p:cNvPicPr>
          <p:nvPr/>
        </p:nvPicPr>
        <p:blipFill>
          <a:blip r:embed="rId15" cstate="print">
            <a:extLst>
              <a:ext uri="{28A0092B-C50C-407E-A947-70E740481C1C}">
                <a14:useLocalDpi xmlns:a14="http://schemas.microsoft.com/office/drawing/2010/main"/>
              </a:ext>
            </a:extLst>
          </a:blip>
          <a:srcRect l="16280" r="53220" b="57271"/>
          <a:stretch>
            <a:fillRect/>
          </a:stretch>
        </p:blipFill>
        <p:spPr bwMode="auto">
          <a:xfrm>
            <a:off x="8237538" y="41209913"/>
            <a:ext cx="914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 name="Shape 109">
            <a:extLst>
              <a:ext uri="{FF2B5EF4-FFF2-40B4-BE49-F238E27FC236}">
                <a16:creationId xmlns:a16="http://schemas.microsoft.com/office/drawing/2014/main" id="{7E6566CC-F1A7-FF4E-ABC9-D4991B295F41}"/>
              </a:ext>
            </a:extLst>
          </p:cNvPr>
          <p:cNvPicPr preferRelativeResize="0"/>
          <p:nvPr/>
        </p:nvPicPr>
        <p:blipFill rotWithShape="1">
          <a:blip r:embed="rId16" cstate="print">
            <a:alphaModFix/>
          </a:blip>
          <a:srcRect/>
          <a:stretch/>
        </p:blipFill>
        <p:spPr>
          <a:xfrm>
            <a:off x="13414375" y="38695313"/>
            <a:ext cx="8196262" cy="3657600"/>
          </a:xfrm>
          <a:prstGeom prst="rect">
            <a:avLst/>
          </a:prstGeom>
          <a:noFill/>
          <a:ln>
            <a:noFill/>
          </a:ln>
        </p:spPr>
      </p:pic>
      <p:sp>
        <p:nvSpPr>
          <p:cNvPr id="81" name="Shape 106">
            <a:extLst>
              <a:ext uri="{FF2B5EF4-FFF2-40B4-BE49-F238E27FC236}">
                <a16:creationId xmlns:a16="http://schemas.microsoft.com/office/drawing/2014/main" id="{75BEB74D-3B86-F048-A83A-9F8BACCD4A39}"/>
              </a:ext>
            </a:extLst>
          </p:cNvPr>
          <p:cNvSpPr txBox="1"/>
          <p:nvPr/>
        </p:nvSpPr>
        <p:spPr>
          <a:xfrm>
            <a:off x="21305838" y="39355713"/>
            <a:ext cx="10896600" cy="2538412"/>
          </a:xfrm>
          <a:prstGeom prst="rect">
            <a:avLst/>
          </a:prstGeom>
          <a:noFill/>
          <a:ln>
            <a:noFill/>
          </a:ln>
        </p:spPr>
        <p:txBody>
          <a:bodyPr spcFirstLastPara="1" wrap="square" lIns="91400" tIns="45700" rIns="91400" bIns="45700" anchor="t" anchorCtr="0">
            <a:noAutofit/>
          </a:bodyPr>
          <a:lstStyle/>
          <a:p>
            <a:pPr marL="0" marR="0" lvl="0" indent="0" algn="just" rtl="0">
              <a:lnSpc>
                <a:spcPct val="100000"/>
              </a:lnSpc>
              <a:spcBef>
                <a:spcPts val="0"/>
              </a:spcBef>
              <a:spcAft>
                <a:spcPts val="0"/>
              </a:spcAft>
              <a:buClr>
                <a:srgbClr val="1F497D"/>
              </a:buClr>
              <a:buSzPts val="3500"/>
              <a:buFont typeface="Calibri"/>
              <a:buNone/>
            </a:pPr>
            <a:r>
              <a:rPr lang="en-US" sz="3500" b="1" i="0" u="none" dirty="0">
                <a:solidFill>
                  <a:srgbClr val="1F497D"/>
                </a:solidFill>
                <a:latin typeface="Calibri"/>
                <a:ea typeface="Calibri"/>
                <a:cs typeface="Calibri"/>
                <a:sym typeface="Calibri"/>
              </a:rPr>
              <a:t>APECS International Directorate Office</a:t>
            </a:r>
            <a:endParaRPr dirty="0"/>
          </a:p>
          <a:p>
            <a:pPr marL="0" marR="0" lvl="0" indent="0" algn="just" rtl="0">
              <a:lnSpc>
                <a:spcPct val="100000"/>
              </a:lnSpc>
              <a:spcBef>
                <a:spcPts val="0"/>
              </a:spcBef>
              <a:spcAft>
                <a:spcPts val="0"/>
              </a:spcAft>
              <a:buClr>
                <a:srgbClr val="1F497D"/>
              </a:buClr>
              <a:buSzPts val="3100"/>
              <a:buFont typeface="Calibri"/>
              <a:buNone/>
            </a:pPr>
            <a:r>
              <a:rPr lang="en-US" sz="3100" b="0" i="0" u="none" dirty="0">
                <a:solidFill>
                  <a:srgbClr val="1F497D"/>
                </a:solidFill>
                <a:latin typeface="Calibri"/>
                <a:ea typeface="Calibri"/>
                <a:cs typeface="Calibri"/>
                <a:sym typeface="Calibri"/>
              </a:rPr>
              <a:t>Alfred Wegener Institute</a:t>
            </a:r>
            <a:endParaRPr dirty="0"/>
          </a:p>
          <a:p>
            <a:pPr marL="0" marR="0" lvl="0" indent="0" algn="just" rtl="0">
              <a:lnSpc>
                <a:spcPct val="100000"/>
              </a:lnSpc>
              <a:spcBef>
                <a:spcPts val="0"/>
              </a:spcBef>
              <a:spcAft>
                <a:spcPts val="0"/>
              </a:spcAft>
              <a:buClr>
                <a:srgbClr val="1F497D"/>
              </a:buClr>
              <a:buSzPts val="3100"/>
              <a:buFont typeface="Calibri"/>
              <a:buNone/>
            </a:pPr>
            <a:r>
              <a:rPr lang="en-US" sz="3100" b="0" i="0" u="none" dirty="0">
                <a:solidFill>
                  <a:srgbClr val="1F497D"/>
                </a:solidFill>
                <a:latin typeface="Calibri"/>
                <a:ea typeface="Calibri"/>
                <a:cs typeface="Calibri"/>
                <a:sym typeface="Calibri"/>
              </a:rPr>
              <a:t>Helmholtz Center for Polar and Marine Research</a:t>
            </a:r>
            <a:endParaRPr dirty="0"/>
          </a:p>
          <a:p>
            <a:pPr marL="0" marR="0" lvl="0" indent="0" algn="just" rtl="0">
              <a:lnSpc>
                <a:spcPct val="100000"/>
              </a:lnSpc>
              <a:spcBef>
                <a:spcPts val="0"/>
              </a:spcBef>
              <a:spcAft>
                <a:spcPts val="0"/>
              </a:spcAft>
              <a:buClr>
                <a:srgbClr val="1F497D"/>
              </a:buClr>
              <a:buSzPts val="3100"/>
              <a:buFont typeface="Calibri"/>
              <a:buNone/>
            </a:pPr>
            <a:r>
              <a:rPr lang="en-US" sz="3100" b="0" i="0" u="none" dirty="0" err="1">
                <a:solidFill>
                  <a:srgbClr val="1F497D"/>
                </a:solidFill>
                <a:latin typeface="Calibri"/>
                <a:ea typeface="Calibri"/>
                <a:cs typeface="Calibri"/>
                <a:sym typeface="Calibri"/>
              </a:rPr>
              <a:t>Telegrafenberg</a:t>
            </a:r>
            <a:r>
              <a:rPr lang="en-US" sz="3100" b="0" i="0" u="none" dirty="0">
                <a:solidFill>
                  <a:srgbClr val="1F497D"/>
                </a:solidFill>
                <a:latin typeface="Calibri"/>
                <a:ea typeface="Calibri"/>
                <a:cs typeface="Calibri"/>
                <a:sym typeface="Calibri"/>
              </a:rPr>
              <a:t> A45</a:t>
            </a:r>
            <a:endParaRPr dirty="0"/>
          </a:p>
          <a:p>
            <a:pPr marL="0" marR="0" lvl="0" indent="0" algn="just" rtl="0">
              <a:lnSpc>
                <a:spcPct val="100000"/>
              </a:lnSpc>
              <a:spcBef>
                <a:spcPts val="0"/>
              </a:spcBef>
              <a:spcAft>
                <a:spcPts val="0"/>
              </a:spcAft>
              <a:buClr>
                <a:srgbClr val="1F497D"/>
              </a:buClr>
              <a:buSzPts val="3100"/>
              <a:buFont typeface="Calibri"/>
              <a:buNone/>
            </a:pPr>
            <a:r>
              <a:rPr lang="en-US" sz="3100" b="0" i="0" u="none" dirty="0">
                <a:solidFill>
                  <a:srgbClr val="1F497D"/>
                </a:solidFill>
                <a:latin typeface="Calibri"/>
                <a:ea typeface="Calibri"/>
                <a:cs typeface="Calibri"/>
                <a:sym typeface="Calibri"/>
              </a:rPr>
              <a:t>14473 Potsdam, Germany</a:t>
            </a:r>
            <a:endParaRPr dirty="0"/>
          </a:p>
        </p:txBody>
      </p:sp>
      <p:pic>
        <p:nvPicPr>
          <p:cNvPr id="1026" name="Picture 2" descr="https://lh5.googleusercontent.com/xyeC2aaJrZS1Mr-9UBFdTbs-Qaf2fevTVDfRCNxX6fxFik3xEa6K2ZDzYN92_FFjBKp8_3t2JBCPuMUrH1KjgWdVC5FK3LZDrdQ6hw6zeCBI5ZYZ-98EAG_Od-wCoQPOcmD67cxnYIA">
            <a:extLst>
              <a:ext uri="{FF2B5EF4-FFF2-40B4-BE49-F238E27FC236}">
                <a16:creationId xmlns:a16="http://schemas.microsoft.com/office/drawing/2014/main" id="{89411EEF-2A88-794C-8BAE-CDC38A211A37}"/>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10104437" y="37322919"/>
            <a:ext cx="2179223" cy="969754"/>
          </a:xfrm>
          <a:prstGeom prst="rect">
            <a:avLst/>
          </a:prstGeom>
          <a:noFill/>
          <a:extLst>
            <a:ext uri="{909E8E84-426E-40dd-AFC4-6F175D3DCCD1}">
              <a14:hiddenFill xmlns:a14="http://schemas.microsoft.com/office/drawing/2010/main" xmlns="">
                <a:solidFill>
                  <a:srgbClr val="FFFFFF"/>
                </a:solidFill>
              </a14:hiddenFill>
            </a:ext>
          </a:extLst>
        </p:spPr>
      </p:pic>
      <p:sp>
        <p:nvSpPr>
          <p:cNvPr id="57" name="Rectangle 56">
            <a:extLst>
              <a:ext uri="{FF2B5EF4-FFF2-40B4-BE49-F238E27FC236}">
                <a16:creationId xmlns:a16="http://schemas.microsoft.com/office/drawing/2014/main" id="{35ABE91D-1F3C-6E49-B5C2-33F6068C5DF8}"/>
              </a:ext>
            </a:extLst>
          </p:cNvPr>
          <p:cNvSpPr/>
          <p:nvPr/>
        </p:nvSpPr>
        <p:spPr>
          <a:xfrm>
            <a:off x="350837" y="29017119"/>
            <a:ext cx="9144000" cy="9543041"/>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174858" eaLnBrk="1" fontAlgn="auto" hangingPunct="1">
              <a:spcBef>
                <a:spcPts val="0"/>
              </a:spcBef>
              <a:spcAft>
                <a:spcPts val="0"/>
              </a:spcAft>
              <a:defRPr/>
            </a:pPr>
            <a:endParaRPr lang="en-US"/>
          </a:p>
        </p:txBody>
      </p:sp>
      <p:sp>
        <p:nvSpPr>
          <p:cNvPr id="58" name="TextBox 26">
            <a:extLst>
              <a:ext uri="{FF2B5EF4-FFF2-40B4-BE49-F238E27FC236}">
                <a16:creationId xmlns:a16="http://schemas.microsoft.com/office/drawing/2014/main" id="{289A444B-8C13-2A40-9F1F-018E522FE68D}"/>
              </a:ext>
            </a:extLst>
          </p:cNvPr>
          <p:cNvSpPr txBox="1">
            <a:spLocks noChangeArrowheads="1"/>
          </p:cNvSpPr>
          <p:nvPr/>
        </p:nvSpPr>
        <p:spPr bwMode="auto">
          <a:xfrm>
            <a:off x="503237" y="29093319"/>
            <a:ext cx="86106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0" b="1" dirty="0">
                <a:solidFill>
                  <a:schemeClr val="tx2"/>
                </a:solidFill>
              </a:rPr>
              <a:t>What is APECS?</a:t>
            </a:r>
          </a:p>
        </p:txBody>
      </p:sp>
      <p:sp>
        <p:nvSpPr>
          <p:cNvPr id="59" name="TextBox 27">
            <a:extLst>
              <a:ext uri="{FF2B5EF4-FFF2-40B4-BE49-F238E27FC236}">
                <a16:creationId xmlns:a16="http://schemas.microsoft.com/office/drawing/2014/main" id="{BA8DBDB6-1DF5-F441-8FFF-475E147BE09A}"/>
              </a:ext>
            </a:extLst>
          </p:cNvPr>
          <p:cNvSpPr txBox="1">
            <a:spLocks noChangeArrowheads="1"/>
          </p:cNvSpPr>
          <p:nvPr/>
        </p:nvSpPr>
        <p:spPr bwMode="auto">
          <a:xfrm>
            <a:off x="503237" y="30083919"/>
            <a:ext cx="9067800" cy="8463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3600" dirty="0">
                <a:solidFill>
                  <a:schemeClr val="tx2"/>
                </a:solidFill>
              </a:rPr>
              <a:t>The Association of Polar Early Career Scientists (APECS) is an </a:t>
            </a:r>
            <a:r>
              <a:rPr lang="en-US" altLang="en-US" sz="3600" b="1" dirty="0">
                <a:solidFill>
                  <a:schemeClr val="tx2"/>
                </a:solidFill>
              </a:rPr>
              <a:t>international and interdisciplinary organization</a:t>
            </a:r>
            <a:r>
              <a:rPr lang="en-US" altLang="en-US" sz="3600" dirty="0">
                <a:solidFill>
                  <a:schemeClr val="tx2"/>
                </a:solidFill>
              </a:rPr>
              <a:t> for students, postdoctoral researchers, early faculty, early career professionals, educators and others with interest in the </a:t>
            </a:r>
            <a:r>
              <a:rPr lang="en-US" altLang="en-US" sz="3600" b="1" dirty="0">
                <a:solidFill>
                  <a:schemeClr val="tx2"/>
                </a:solidFill>
              </a:rPr>
              <a:t>Polar and Alpine regions and the wider Cryosphere</a:t>
            </a:r>
            <a:r>
              <a:rPr lang="en-US" altLang="en-US" sz="3600" dirty="0">
                <a:solidFill>
                  <a:schemeClr val="tx2"/>
                </a:solidFill>
              </a:rPr>
              <a:t>. It aims to:</a:t>
            </a:r>
          </a:p>
          <a:p>
            <a:pPr marL="571500" indent="-571500" eaLnBrk="1" hangingPunct="1">
              <a:spcBef>
                <a:spcPct val="0"/>
              </a:spcBef>
              <a:defRPr/>
            </a:pPr>
            <a:r>
              <a:rPr lang="en-US" altLang="en-US" sz="3600" b="1" dirty="0">
                <a:solidFill>
                  <a:schemeClr val="tx2"/>
                </a:solidFill>
              </a:rPr>
              <a:t>Create a network of polar researcher</a:t>
            </a:r>
            <a:endParaRPr lang="en-US" altLang="en-US" sz="3600" dirty="0">
              <a:solidFill>
                <a:schemeClr val="tx2"/>
              </a:solidFill>
            </a:endParaRPr>
          </a:p>
          <a:p>
            <a:pPr marL="571500" indent="-571500" eaLnBrk="1" hangingPunct="1">
              <a:spcBef>
                <a:spcPct val="0"/>
              </a:spcBef>
              <a:defRPr/>
            </a:pPr>
            <a:r>
              <a:rPr lang="en-US" altLang="en-US" sz="3600" b="1" dirty="0">
                <a:solidFill>
                  <a:schemeClr val="tx2"/>
                </a:solidFill>
              </a:rPr>
              <a:t>Provide the opportunity for career development </a:t>
            </a:r>
          </a:p>
          <a:p>
            <a:pPr marL="571500" indent="-571500" eaLnBrk="1" hangingPunct="1">
              <a:spcBef>
                <a:spcPct val="0"/>
              </a:spcBef>
              <a:defRPr/>
            </a:pPr>
            <a:r>
              <a:rPr lang="en-US" altLang="en-US" sz="3600" b="1" dirty="0">
                <a:solidFill>
                  <a:schemeClr val="tx2"/>
                </a:solidFill>
              </a:rPr>
              <a:t>Promote education and outreach</a:t>
            </a:r>
            <a:endParaRPr lang="en-US" altLang="en-US" sz="3600" dirty="0">
              <a:solidFill>
                <a:schemeClr val="tx2"/>
              </a:solidFill>
            </a:endParaRPr>
          </a:p>
          <a:p>
            <a:pPr eaLnBrk="1" hangingPunct="1">
              <a:spcBef>
                <a:spcPct val="0"/>
              </a:spcBef>
              <a:buFontTx/>
              <a:buNone/>
              <a:defRPr/>
            </a:pPr>
            <a:r>
              <a:rPr lang="en-US" altLang="en-US" sz="3600" dirty="0">
                <a:solidFill>
                  <a:schemeClr val="tx2"/>
                </a:solidFill>
              </a:rPr>
              <a:t>APECS celebrated its 10</a:t>
            </a:r>
            <a:r>
              <a:rPr lang="en-US" altLang="en-US" sz="3600" baseline="30000" dirty="0">
                <a:solidFill>
                  <a:schemeClr val="tx2"/>
                </a:solidFill>
              </a:rPr>
              <a:t>th</a:t>
            </a:r>
            <a:r>
              <a:rPr lang="en-US" altLang="en-US" sz="3600" dirty="0">
                <a:solidFill>
                  <a:schemeClr val="tx2"/>
                </a:solidFill>
              </a:rPr>
              <a:t> anniversary in 2017. The current membership number in July 2019 is about 2873* from 70 countries. </a:t>
            </a:r>
            <a:endParaRPr lang="en-US" altLang="en-US" sz="2800" dirty="0">
              <a:solidFill>
                <a:schemeClr val="tx2"/>
              </a:solidFill>
            </a:endParaRPr>
          </a:p>
          <a:p>
            <a:pPr eaLnBrk="1" hangingPunct="1">
              <a:spcBef>
                <a:spcPct val="0"/>
              </a:spcBef>
              <a:buFontTx/>
              <a:buNone/>
              <a:defRPr/>
            </a:pPr>
            <a:r>
              <a:rPr lang="en-US" altLang="en-US" sz="2000" dirty="0">
                <a:solidFill>
                  <a:schemeClr val="tx2"/>
                </a:solidFill>
              </a:rPr>
              <a:t>*Due to a complete restart of our membership list in May 2018 to comply with the new General Data Protection Regulation in the European Union</a:t>
            </a:r>
          </a:p>
        </p:txBody>
      </p:sp>
      <p:sp>
        <p:nvSpPr>
          <p:cNvPr id="14" name="ZoneTexte 13"/>
          <p:cNvSpPr txBox="1"/>
          <p:nvPr/>
        </p:nvSpPr>
        <p:spPr>
          <a:xfrm>
            <a:off x="22296437" y="15224919"/>
            <a:ext cx="7391400" cy="707886"/>
          </a:xfrm>
          <a:prstGeom prst="rect">
            <a:avLst/>
          </a:prstGeom>
          <a:noFill/>
        </p:spPr>
        <p:txBody>
          <a:bodyPr wrap="square" rtlCol="0">
            <a:spAutoFit/>
          </a:bodyPr>
          <a:lstStyle/>
          <a:p>
            <a:r>
              <a:rPr lang="fr-FR" sz="2000" dirty="0">
                <a:solidFill>
                  <a:schemeClr val="tx2">
                    <a:lumMod val="60000"/>
                    <a:lumOff val="40000"/>
                  </a:schemeClr>
                </a:solidFill>
              </a:rPr>
              <a:t>Indigenous peoples distribution in the Arctic (Map  compiled by Norwegian Polar Institute)</a:t>
            </a:r>
          </a:p>
        </p:txBody>
      </p:sp>
      <p:sp>
        <p:nvSpPr>
          <p:cNvPr id="66" name="TextBox 26">
            <a:extLst>
              <a:ext uri="{FF2B5EF4-FFF2-40B4-BE49-F238E27FC236}">
                <a16:creationId xmlns:a16="http://schemas.microsoft.com/office/drawing/2014/main" id="{289A444B-8C13-2A40-9F1F-018E522FE68D}"/>
              </a:ext>
            </a:extLst>
          </p:cNvPr>
          <p:cNvSpPr txBox="1">
            <a:spLocks noChangeArrowheads="1"/>
          </p:cNvSpPr>
          <p:nvPr/>
        </p:nvSpPr>
        <p:spPr bwMode="auto">
          <a:xfrm>
            <a:off x="10028237" y="29169519"/>
            <a:ext cx="86106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147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127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111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5pPr>
            <a:lvl6pPr marL="25146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6pPr>
            <a:lvl7pPr marL="29718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7pPr>
            <a:lvl8pPr marL="34290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8pPr>
            <a:lvl9pPr marL="3886200" indent="-228600" defTabSz="4173538" eaLnBrk="0" fontAlgn="base" hangingPunct="0">
              <a:spcBef>
                <a:spcPct val="20000"/>
              </a:spcBef>
              <a:spcAft>
                <a:spcPct val="0"/>
              </a:spcAft>
              <a:buFont typeface="Arial" panose="020B0604020202020204" pitchFamily="34" charset="0"/>
              <a:buChar char="»"/>
              <a:defRPr sz="91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0" b="1" dirty="0">
                <a:solidFill>
                  <a:schemeClr val="tx2"/>
                </a:solidFill>
              </a:rPr>
              <a:t>Projects</a:t>
            </a:r>
          </a:p>
        </p:txBody>
      </p:sp>
      <p:sp>
        <p:nvSpPr>
          <p:cNvPr id="17" name="ZoneTexte 16"/>
          <p:cNvSpPr txBox="1"/>
          <p:nvPr/>
        </p:nvSpPr>
        <p:spPr>
          <a:xfrm>
            <a:off x="731837" y="18882519"/>
            <a:ext cx="13258800" cy="2362200"/>
          </a:xfrm>
          <a:prstGeom prst="rect">
            <a:avLst/>
          </a:prstGeom>
          <a:noFill/>
        </p:spPr>
        <p:txBody>
          <a:bodyPr wrap="square" rtlCol="0">
            <a:spAutoFit/>
          </a:bodyPr>
          <a:lstStyle/>
          <a:p>
            <a:r>
              <a:rPr lang="fr-FR" sz="3600" dirty="0">
                <a:solidFill>
                  <a:srgbClr val="1F497D"/>
                </a:solidFill>
                <a:latin typeface="Calibri"/>
                <a:cs typeface="Calibri"/>
              </a:rPr>
              <a:t>In </a:t>
            </a:r>
            <a:r>
              <a:rPr lang="fr-FR" sz="3600" dirty="0" err="1">
                <a:solidFill>
                  <a:srgbClr val="1F497D"/>
                </a:solidFill>
                <a:latin typeface="Calibri"/>
                <a:cs typeface="Calibri"/>
              </a:rPr>
              <a:t>order</a:t>
            </a:r>
            <a:r>
              <a:rPr lang="fr-FR" sz="3600" dirty="0">
                <a:solidFill>
                  <a:srgbClr val="1F497D"/>
                </a:solidFill>
                <a:latin typeface="Calibri"/>
                <a:cs typeface="Calibri"/>
              </a:rPr>
              <a:t> to </a:t>
            </a:r>
            <a:r>
              <a:rPr lang="fr-FR" sz="3600" dirty="0" err="1">
                <a:solidFill>
                  <a:srgbClr val="1F497D"/>
                </a:solidFill>
                <a:latin typeface="Calibri"/>
                <a:cs typeface="Calibri"/>
              </a:rPr>
              <a:t>better</a:t>
            </a:r>
            <a:r>
              <a:rPr lang="fr-FR" sz="3600" dirty="0">
                <a:solidFill>
                  <a:srgbClr val="1F497D"/>
                </a:solidFill>
                <a:latin typeface="Calibri"/>
                <a:cs typeface="Calibri"/>
              </a:rPr>
              <a:t> </a:t>
            </a:r>
            <a:r>
              <a:rPr lang="fr-FR" sz="3600" dirty="0" err="1">
                <a:solidFill>
                  <a:srgbClr val="1F497D"/>
                </a:solidFill>
                <a:latin typeface="Calibri"/>
                <a:cs typeface="Calibri"/>
              </a:rPr>
              <a:t>involve</a:t>
            </a:r>
            <a:r>
              <a:rPr lang="fr-FR" sz="3600" dirty="0">
                <a:solidFill>
                  <a:srgbClr val="1F497D"/>
                </a:solidFill>
                <a:latin typeface="Calibri"/>
                <a:cs typeface="Calibri"/>
              </a:rPr>
              <a:t> </a:t>
            </a:r>
            <a:r>
              <a:rPr lang="fr-FR" sz="3600" dirty="0" err="1">
                <a:solidFill>
                  <a:srgbClr val="1F497D"/>
                </a:solidFill>
                <a:latin typeface="Calibri"/>
                <a:cs typeface="Calibri"/>
              </a:rPr>
              <a:t>indigenous</a:t>
            </a:r>
            <a:r>
              <a:rPr lang="fr-FR" sz="3600" dirty="0">
                <a:solidFill>
                  <a:srgbClr val="1F497D"/>
                </a:solidFill>
                <a:latin typeface="Calibri"/>
                <a:cs typeface="Calibri"/>
              </a:rPr>
              <a:t> </a:t>
            </a:r>
            <a:r>
              <a:rPr lang="fr-FR" sz="3600" dirty="0" err="1">
                <a:solidFill>
                  <a:srgbClr val="1F497D"/>
                </a:solidFill>
                <a:latin typeface="Calibri"/>
                <a:cs typeface="Calibri"/>
              </a:rPr>
              <a:t>organizations</a:t>
            </a:r>
            <a:r>
              <a:rPr lang="fr-FR" sz="3600" dirty="0">
                <a:solidFill>
                  <a:srgbClr val="1F497D"/>
                </a:solidFill>
                <a:latin typeface="Calibri"/>
                <a:cs typeface="Calibri"/>
              </a:rPr>
              <a:t> in </a:t>
            </a:r>
            <a:r>
              <a:rPr lang="fr-FR" sz="3600" dirty="0" err="1">
                <a:solidFill>
                  <a:srgbClr val="1F497D"/>
                </a:solidFill>
                <a:latin typeface="Calibri"/>
                <a:cs typeface="Calibri"/>
              </a:rPr>
              <a:t>scientific</a:t>
            </a:r>
            <a:r>
              <a:rPr lang="fr-FR" sz="3600" dirty="0">
                <a:solidFill>
                  <a:srgbClr val="1F497D"/>
                </a:solidFill>
                <a:latin typeface="Calibri"/>
                <a:cs typeface="Calibri"/>
              </a:rPr>
              <a:t> </a:t>
            </a:r>
            <a:r>
              <a:rPr lang="fr-FR" sz="3600" dirty="0" err="1">
                <a:solidFill>
                  <a:srgbClr val="1F497D"/>
                </a:solidFill>
                <a:latin typeface="Calibri"/>
                <a:cs typeface="Calibri"/>
              </a:rPr>
              <a:t>activities</a:t>
            </a:r>
            <a:r>
              <a:rPr lang="fr-FR" sz="3600" dirty="0">
                <a:solidFill>
                  <a:srgbClr val="1F497D"/>
                </a:solidFill>
                <a:latin typeface="Calibri"/>
                <a:cs typeface="Calibri"/>
              </a:rPr>
              <a:t>, </a:t>
            </a:r>
            <a:r>
              <a:rPr lang="fr-FR" sz="3600" dirty="0" err="1">
                <a:solidFill>
                  <a:srgbClr val="1F497D"/>
                </a:solidFill>
                <a:latin typeface="Calibri"/>
                <a:cs typeface="Calibri"/>
              </a:rPr>
              <a:t>share</a:t>
            </a:r>
            <a:r>
              <a:rPr lang="fr-FR" sz="3600" dirty="0">
                <a:solidFill>
                  <a:srgbClr val="1F497D"/>
                </a:solidFill>
                <a:latin typeface="Calibri"/>
                <a:cs typeface="Calibri"/>
              </a:rPr>
              <a:t> </a:t>
            </a:r>
            <a:r>
              <a:rPr lang="fr-FR" sz="3600" dirty="0" err="1">
                <a:solidFill>
                  <a:srgbClr val="1F497D"/>
                </a:solidFill>
                <a:latin typeface="Calibri"/>
                <a:cs typeface="Calibri"/>
              </a:rPr>
              <a:t>knowledge</a:t>
            </a:r>
            <a:r>
              <a:rPr lang="fr-FR" sz="3600" dirty="0">
                <a:solidFill>
                  <a:srgbClr val="1F497D"/>
                </a:solidFill>
                <a:latin typeface="Calibri"/>
                <a:cs typeface="Calibri"/>
              </a:rPr>
              <a:t> and </a:t>
            </a:r>
            <a:r>
              <a:rPr lang="fr-FR" sz="3600" dirty="0" err="1">
                <a:solidFill>
                  <a:srgbClr val="1F497D"/>
                </a:solidFill>
                <a:latin typeface="Calibri"/>
                <a:cs typeface="Calibri"/>
              </a:rPr>
              <a:t>experiences</a:t>
            </a:r>
            <a:r>
              <a:rPr lang="fr-FR" sz="3600" dirty="0">
                <a:solidFill>
                  <a:srgbClr val="1F497D"/>
                </a:solidFill>
                <a:latin typeface="Calibri"/>
                <a:cs typeface="Calibri"/>
              </a:rPr>
              <a:t> about </a:t>
            </a:r>
            <a:r>
              <a:rPr lang="fr-FR" sz="3600" dirty="0" err="1">
                <a:solidFill>
                  <a:srgbClr val="1F497D"/>
                </a:solidFill>
                <a:latin typeface="Calibri"/>
                <a:cs typeface="Calibri"/>
              </a:rPr>
              <a:t>field</a:t>
            </a:r>
            <a:r>
              <a:rPr lang="fr-FR" sz="3600" dirty="0">
                <a:solidFill>
                  <a:srgbClr val="1F497D"/>
                </a:solidFill>
                <a:latin typeface="Calibri"/>
                <a:cs typeface="Calibri"/>
              </a:rPr>
              <a:t> of </a:t>
            </a:r>
            <a:r>
              <a:rPr lang="fr-FR" sz="3600" dirty="0" err="1">
                <a:solidFill>
                  <a:srgbClr val="1F497D"/>
                </a:solidFill>
                <a:latin typeface="Calibri"/>
                <a:cs typeface="Calibri"/>
              </a:rPr>
              <a:t>studies</a:t>
            </a:r>
            <a:r>
              <a:rPr lang="fr-FR" sz="3600" dirty="0">
                <a:solidFill>
                  <a:srgbClr val="1F497D"/>
                </a:solidFill>
                <a:latin typeface="Calibri"/>
                <a:cs typeface="Calibri"/>
              </a:rPr>
              <a:t>/collaborations/contacts, </a:t>
            </a:r>
            <a:r>
              <a:rPr lang="fr-FR" sz="3600" dirty="0" err="1">
                <a:solidFill>
                  <a:srgbClr val="1F497D"/>
                </a:solidFill>
                <a:latin typeface="Calibri"/>
                <a:cs typeface="Calibri"/>
              </a:rPr>
              <a:t>scientists</a:t>
            </a:r>
            <a:r>
              <a:rPr lang="fr-FR" sz="3600" dirty="0">
                <a:solidFill>
                  <a:srgbClr val="1F497D"/>
                </a:solidFill>
                <a:latin typeface="Calibri"/>
                <a:cs typeface="Calibri"/>
              </a:rPr>
              <a:t> </a:t>
            </a:r>
            <a:r>
              <a:rPr lang="fr-FR" sz="3600" dirty="0" err="1">
                <a:solidFill>
                  <a:srgbClr val="1F497D"/>
                </a:solidFill>
                <a:latin typeface="Calibri"/>
                <a:cs typeface="Calibri"/>
              </a:rPr>
              <a:t>always</a:t>
            </a:r>
            <a:r>
              <a:rPr lang="fr-FR" sz="3600" dirty="0">
                <a:solidFill>
                  <a:srgbClr val="1F497D"/>
                </a:solidFill>
                <a:latin typeface="Calibri"/>
                <a:cs typeface="Calibri"/>
              </a:rPr>
              <a:t> </a:t>
            </a:r>
            <a:r>
              <a:rPr lang="fr-FR" sz="3600" dirty="0" err="1">
                <a:solidFill>
                  <a:srgbClr val="1F497D"/>
                </a:solidFill>
                <a:latin typeface="Calibri"/>
                <a:cs typeface="Calibri"/>
              </a:rPr>
              <a:t>try</a:t>
            </a:r>
            <a:r>
              <a:rPr lang="fr-FR" sz="3600" dirty="0">
                <a:solidFill>
                  <a:srgbClr val="1F497D"/>
                </a:solidFill>
                <a:latin typeface="Calibri"/>
                <a:cs typeface="Calibri"/>
              </a:rPr>
              <a:t> to </a:t>
            </a:r>
            <a:r>
              <a:rPr lang="fr-FR" sz="3600" dirty="0" err="1">
                <a:solidFill>
                  <a:srgbClr val="1F497D"/>
                </a:solidFill>
                <a:latin typeface="Calibri"/>
                <a:cs typeface="Calibri"/>
              </a:rPr>
              <a:t>establish</a:t>
            </a:r>
            <a:r>
              <a:rPr lang="fr-FR" sz="3600" dirty="0">
                <a:solidFill>
                  <a:srgbClr val="1F497D"/>
                </a:solidFill>
                <a:latin typeface="Calibri"/>
                <a:cs typeface="Calibri"/>
              </a:rPr>
              <a:t> </a:t>
            </a:r>
            <a:r>
              <a:rPr lang="fr-FR" sz="3600" dirty="0" err="1">
                <a:solidFill>
                  <a:srgbClr val="1F497D"/>
                </a:solidFill>
                <a:latin typeface="Calibri"/>
                <a:cs typeface="Calibri"/>
              </a:rPr>
              <a:t>project</a:t>
            </a:r>
            <a:r>
              <a:rPr lang="fr-FR" sz="3600" dirty="0">
                <a:solidFill>
                  <a:srgbClr val="1F497D"/>
                </a:solidFill>
                <a:latin typeface="Calibri"/>
                <a:cs typeface="Calibri"/>
              </a:rPr>
              <a:t> group on </a:t>
            </a:r>
            <a:r>
              <a:rPr lang="fr-FR" sz="3600" dirty="0" err="1">
                <a:solidFill>
                  <a:srgbClr val="1F497D"/>
                </a:solidFill>
                <a:latin typeface="Calibri"/>
                <a:cs typeface="Calibri"/>
              </a:rPr>
              <a:t>indigenous</a:t>
            </a:r>
            <a:r>
              <a:rPr lang="fr-FR" sz="3600" dirty="0">
                <a:solidFill>
                  <a:srgbClr val="1F497D"/>
                </a:solidFill>
                <a:latin typeface="Calibri"/>
                <a:cs typeface="Calibri"/>
              </a:rPr>
              <a:t> </a:t>
            </a:r>
            <a:r>
              <a:rPr lang="fr-FR" sz="3600" dirty="0" err="1">
                <a:solidFill>
                  <a:srgbClr val="1F497D"/>
                </a:solidFill>
                <a:latin typeface="Calibri"/>
                <a:cs typeface="Calibri"/>
              </a:rPr>
              <a:t>partnership</a:t>
            </a:r>
            <a:r>
              <a:rPr lang="fr-FR" sz="3600" dirty="0">
                <a:solidFill>
                  <a:srgbClr val="1F497D"/>
                </a:solidFill>
                <a:latin typeface="Calibri"/>
                <a:cs typeface="Calibri"/>
              </a:rPr>
              <a:t>.</a:t>
            </a:r>
          </a:p>
        </p:txBody>
      </p:sp>
      <p:pic>
        <p:nvPicPr>
          <p:cNvPr id="6" name="Рисунок 5"/>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493836" y="10278722"/>
            <a:ext cx="3871911" cy="5449455"/>
          </a:xfrm>
          <a:prstGeom prst="rect">
            <a:avLst/>
          </a:prstGeom>
        </p:spPr>
      </p:pic>
      <p:pic>
        <p:nvPicPr>
          <p:cNvPr id="7" name="Рисунок 6"/>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6172615" y="10271919"/>
            <a:ext cx="6111045" cy="4583283"/>
          </a:xfrm>
          <a:prstGeom prst="rect">
            <a:avLst/>
          </a:prstGeom>
        </p:spPr>
      </p:pic>
      <p:pic>
        <p:nvPicPr>
          <p:cNvPr id="11" name="Рисунок 10"/>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08037" y="21924963"/>
            <a:ext cx="6408208" cy="4806156"/>
          </a:xfrm>
          <a:prstGeom prst="rect">
            <a:avLst/>
          </a:prstGeom>
        </p:spPr>
      </p:pic>
      <p:sp>
        <p:nvSpPr>
          <p:cNvPr id="13" name="TextBox 12"/>
          <p:cNvSpPr txBox="1"/>
          <p:nvPr/>
        </p:nvSpPr>
        <p:spPr>
          <a:xfrm>
            <a:off x="727459" y="27099181"/>
            <a:ext cx="8386378" cy="830997"/>
          </a:xfrm>
          <a:prstGeom prst="rect">
            <a:avLst/>
          </a:prstGeom>
          <a:noFill/>
        </p:spPr>
        <p:txBody>
          <a:bodyPr wrap="square" rtlCol="0">
            <a:spAutoFit/>
          </a:bodyPr>
          <a:lstStyle/>
          <a:p>
            <a:r>
              <a:rPr lang="en-US" sz="2400" dirty="0">
                <a:solidFill>
                  <a:schemeClr val="tx2">
                    <a:lumMod val="60000"/>
                    <a:lumOff val="40000"/>
                  </a:schemeClr>
                </a:solidFill>
                <a:latin typeface="+mn-lt"/>
              </a:rPr>
              <a:t>Indigenous Youth at the Arctic Leaders Summit in </a:t>
            </a:r>
          </a:p>
          <a:p>
            <a:r>
              <a:rPr lang="en-US" sz="2400" dirty="0" err="1">
                <a:solidFill>
                  <a:schemeClr val="tx2">
                    <a:lumMod val="60000"/>
                    <a:lumOff val="40000"/>
                  </a:schemeClr>
                </a:solidFill>
                <a:latin typeface="+mn-lt"/>
              </a:rPr>
              <a:t>Roveniemi</a:t>
            </a:r>
            <a:r>
              <a:rPr lang="en-US" sz="2400" dirty="0">
                <a:solidFill>
                  <a:schemeClr val="tx2">
                    <a:lumMod val="60000"/>
                    <a:lumOff val="40000"/>
                  </a:schemeClr>
                </a:solidFill>
                <a:latin typeface="+mn-lt"/>
              </a:rPr>
              <a:t>, Finland, 2019. Photo by </a:t>
            </a:r>
            <a:r>
              <a:rPr lang="en-US" sz="2400" dirty="0" err="1">
                <a:solidFill>
                  <a:schemeClr val="tx2">
                    <a:lumMod val="60000"/>
                    <a:lumOff val="40000"/>
                  </a:schemeClr>
                </a:solidFill>
                <a:latin typeface="+mn-lt"/>
              </a:rPr>
              <a:t>S.Ksenofontov</a:t>
            </a:r>
            <a:endParaRPr lang="en-US" sz="2400" dirty="0">
              <a:solidFill>
                <a:schemeClr val="tx2">
                  <a:lumMod val="60000"/>
                  <a:lumOff val="40000"/>
                </a:schemeClr>
              </a:solidFill>
              <a:latin typeface="+mn-lt"/>
            </a:endParaRPr>
          </a:p>
        </p:txBody>
      </p:sp>
      <p:pic>
        <p:nvPicPr>
          <p:cNvPr id="16" name="Рисунок 15"/>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3609637" y="10303467"/>
            <a:ext cx="6629400" cy="2864052"/>
          </a:xfrm>
          <a:prstGeom prst="rect">
            <a:avLst/>
          </a:prstGeom>
        </p:spPr>
      </p:pic>
      <p:sp>
        <p:nvSpPr>
          <p:cNvPr id="19" name="TextBox 18"/>
          <p:cNvSpPr txBox="1"/>
          <p:nvPr/>
        </p:nvSpPr>
        <p:spPr>
          <a:xfrm>
            <a:off x="7945171" y="27119322"/>
            <a:ext cx="5743047" cy="830997"/>
          </a:xfrm>
          <a:prstGeom prst="rect">
            <a:avLst/>
          </a:prstGeom>
          <a:noFill/>
        </p:spPr>
        <p:txBody>
          <a:bodyPr wrap="square" rtlCol="0">
            <a:spAutoFit/>
          </a:bodyPr>
          <a:lstStyle/>
          <a:p>
            <a:r>
              <a:rPr lang="en-US" sz="2400" dirty="0">
                <a:solidFill>
                  <a:schemeClr val="tx2">
                    <a:lumMod val="60000"/>
                    <a:lumOff val="40000"/>
                  </a:schemeClr>
                </a:solidFill>
                <a:latin typeface="+mn-lt"/>
              </a:rPr>
              <a:t>Indigenous </a:t>
            </a:r>
            <a:r>
              <a:rPr lang="en-GB" sz="2400" dirty="0">
                <a:solidFill>
                  <a:schemeClr val="tx2">
                    <a:lumMod val="60000"/>
                    <a:lumOff val="40000"/>
                  </a:schemeClr>
                </a:solidFill>
                <a:latin typeface="+mn-lt"/>
              </a:rPr>
              <a:t>Hunters Workshop</a:t>
            </a:r>
            <a:r>
              <a:rPr lang="en-US" sz="2400" dirty="0">
                <a:solidFill>
                  <a:schemeClr val="tx2">
                    <a:lumMod val="60000"/>
                    <a:lumOff val="40000"/>
                  </a:schemeClr>
                </a:solidFill>
                <a:latin typeface="+mn-lt"/>
              </a:rPr>
              <a:t>, </a:t>
            </a:r>
            <a:r>
              <a:rPr lang="en-GB" sz="2400" dirty="0">
                <a:solidFill>
                  <a:schemeClr val="tx2">
                    <a:lumMod val="60000"/>
                    <a:lumOff val="40000"/>
                  </a:schemeClr>
                </a:solidFill>
                <a:latin typeface="+mn-lt"/>
              </a:rPr>
              <a:t>Canada. Photo</a:t>
            </a:r>
            <a:r>
              <a:rPr lang="en-US" sz="2400" dirty="0">
                <a:solidFill>
                  <a:schemeClr val="tx2">
                    <a:lumMod val="60000"/>
                    <a:lumOff val="40000"/>
                  </a:schemeClr>
                </a:solidFill>
                <a:latin typeface="+mn-lt"/>
              </a:rPr>
              <a:t> by </a:t>
            </a:r>
            <a:r>
              <a:rPr lang="en-GB" sz="2400" dirty="0">
                <a:solidFill>
                  <a:schemeClr val="tx2">
                    <a:lumMod val="60000"/>
                    <a:lumOff val="40000"/>
                  </a:schemeClr>
                </a:solidFill>
                <a:latin typeface="+mn-lt"/>
              </a:rPr>
              <a:t>M.Sheremata</a:t>
            </a:r>
            <a:endParaRPr lang="ru-RU" sz="2400" dirty="0">
              <a:solidFill>
                <a:schemeClr val="tx2">
                  <a:lumMod val="60000"/>
                  <a:lumOff val="40000"/>
                </a:schemeClr>
              </a:solidFill>
              <a:latin typeface="+mn-lt"/>
            </a:endParaRPr>
          </a:p>
        </p:txBody>
      </p:sp>
      <p:sp>
        <p:nvSpPr>
          <p:cNvPr id="20" name="TextBox 19"/>
          <p:cNvSpPr txBox="1"/>
          <p:nvPr/>
        </p:nvSpPr>
        <p:spPr>
          <a:xfrm>
            <a:off x="5456237" y="14855202"/>
            <a:ext cx="7443790" cy="1200329"/>
          </a:xfrm>
          <a:prstGeom prst="rect">
            <a:avLst/>
          </a:prstGeom>
          <a:noFill/>
        </p:spPr>
        <p:txBody>
          <a:bodyPr wrap="square" rtlCol="0">
            <a:spAutoFit/>
          </a:bodyPr>
          <a:lstStyle/>
          <a:p>
            <a:pPr algn="ctr"/>
            <a:r>
              <a:rPr lang="en-US" sz="2400" dirty="0">
                <a:solidFill>
                  <a:schemeClr val="tx2">
                    <a:lumMod val="60000"/>
                    <a:lumOff val="40000"/>
                  </a:schemeClr>
                </a:solidFill>
                <a:latin typeface="+mn-lt"/>
              </a:rPr>
              <a:t>Left to right: Fire ceremony, Yakutsk, Russia (</a:t>
            </a:r>
            <a:r>
              <a:rPr lang="en-US" sz="2400" dirty="0" err="1">
                <a:solidFill>
                  <a:schemeClr val="tx2">
                    <a:lumMod val="60000"/>
                    <a:lumOff val="40000"/>
                  </a:schemeClr>
                </a:solidFill>
                <a:latin typeface="+mn-lt"/>
              </a:rPr>
              <a:t>S.Ksenofontov</a:t>
            </a:r>
            <a:r>
              <a:rPr lang="en-US" sz="2400" dirty="0">
                <a:solidFill>
                  <a:schemeClr val="tx2">
                    <a:lumMod val="60000"/>
                    <a:lumOff val="40000"/>
                  </a:schemeClr>
                </a:solidFill>
                <a:latin typeface="+mn-lt"/>
              </a:rPr>
              <a:t>); </a:t>
            </a:r>
            <a:r>
              <a:rPr lang="en-US" sz="2400" dirty="0" err="1">
                <a:solidFill>
                  <a:schemeClr val="tx2">
                    <a:lumMod val="60000"/>
                    <a:lumOff val="40000"/>
                  </a:schemeClr>
                </a:solidFill>
                <a:latin typeface="+mn-lt"/>
              </a:rPr>
              <a:t>Evenki</a:t>
            </a:r>
            <a:r>
              <a:rPr lang="en-US" sz="2400" dirty="0">
                <a:solidFill>
                  <a:schemeClr val="tx2">
                    <a:lumMod val="60000"/>
                    <a:lumOff val="40000"/>
                  </a:schemeClr>
                </a:solidFill>
                <a:latin typeface="+mn-lt"/>
              </a:rPr>
              <a:t> dance performance, Yakutsk, Russia (</a:t>
            </a:r>
            <a:r>
              <a:rPr lang="en-US" sz="2400" dirty="0" err="1">
                <a:solidFill>
                  <a:schemeClr val="tx2">
                    <a:lumMod val="60000"/>
                    <a:lumOff val="40000"/>
                  </a:schemeClr>
                </a:solidFill>
                <a:latin typeface="+mn-lt"/>
              </a:rPr>
              <a:t>S.Ksenofontov</a:t>
            </a:r>
            <a:r>
              <a:rPr lang="en-US" sz="2400" dirty="0">
                <a:solidFill>
                  <a:schemeClr val="tx2">
                    <a:lumMod val="60000"/>
                    <a:lumOff val="40000"/>
                  </a:schemeClr>
                </a:solidFill>
                <a:latin typeface="+mn-lt"/>
              </a:rPr>
              <a:t>); </a:t>
            </a:r>
            <a:r>
              <a:rPr lang="en-US" sz="2400" dirty="0" err="1">
                <a:solidFill>
                  <a:schemeClr val="tx2">
                    <a:lumMod val="60000"/>
                    <a:lumOff val="40000"/>
                  </a:schemeClr>
                </a:solidFill>
                <a:latin typeface="+mn-lt"/>
              </a:rPr>
              <a:t>Ilulissat</a:t>
            </a:r>
            <a:r>
              <a:rPr lang="en-US" sz="2400" dirty="0">
                <a:solidFill>
                  <a:schemeClr val="tx2">
                    <a:lumMod val="60000"/>
                    <a:lumOff val="40000"/>
                  </a:schemeClr>
                </a:solidFill>
                <a:latin typeface="+mn-lt"/>
              </a:rPr>
              <a:t>, Greenland (</a:t>
            </a:r>
            <a:r>
              <a:rPr lang="en-US" sz="2400" dirty="0" err="1">
                <a:solidFill>
                  <a:schemeClr val="tx2">
                    <a:lumMod val="60000"/>
                    <a:lumOff val="40000"/>
                  </a:schemeClr>
                </a:solidFill>
                <a:latin typeface="+mn-lt"/>
              </a:rPr>
              <a:t>V.Buschman</a:t>
            </a:r>
            <a:r>
              <a:rPr lang="en-US" sz="2400" dirty="0">
                <a:solidFill>
                  <a:schemeClr val="tx2">
                    <a:lumMod val="60000"/>
                    <a:lumOff val="40000"/>
                  </a:schemeClr>
                </a:solidFill>
                <a:latin typeface="+mn-lt"/>
              </a:rPr>
              <a:t>)</a:t>
            </a:r>
            <a:endParaRPr lang="ru-RU" sz="2400" dirty="0">
              <a:solidFill>
                <a:schemeClr val="tx2">
                  <a:lumMod val="60000"/>
                  <a:lumOff val="40000"/>
                </a:schemeClr>
              </a:solidFill>
              <a:latin typeface="+mn-lt"/>
            </a:endParaRPr>
          </a:p>
        </p:txBody>
      </p:sp>
      <p:pic>
        <p:nvPicPr>
          <p:cNvPr id="22" name="Рисунок 21"/>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22037674" y="6600838"/>
            <a:ext cx="7772400" cy="7862081"/>
          </a:xfrm>
          <a:prstGeom prst="rect">
            <a:avLst/>
          </a:prstGeom>
        </p:spPr>
      </p:pic>
      <p:pic>
        <p:nvPicPr>
          <p:cNvPr id="4" name="Picture 11">
            <a:extLst>
              <a:ext uri="{FF2B5EF4-FFF2-40B4-BE49-F238E27FC236}">
                <a16:creationId xmlns:a16="http://schemas.microsoft.com/office/drawing/2014/main" id="{33CE4751-0259-4141-A41C-F42AF2ADC4E5}"/>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7444844" y="21963776"/>
            <a:ext cx="6408209" cy="445844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752</Words>
  <Application>Microsoft Macintosh PowerPoint</Application>
  <PresentationFormat>Benutzerdefiniert</PresentationFormat>
  <Paragraphs>55</Paragraphs>
  <Slides>1</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Calibri</vt:lpstr>
      <vt:lpstr>Office Theme</vt:lpstr>
      <vt:lpstr>PowerPoint-Präsentation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Allen</dc:creator>
  <cp:lastModifiedBy>Microsoft Office User</cp:lastModifiedBy>
  <cp:revision>105</cp:revision>
  <cp:lastPrinted>2018-06-12T11:43:21Z</cp:lastPrinted>
  <dcterms:created xsi:type="dcterms:W3CDTF">2010-05-06T10:54:09Z</dcterms:created>
  <dcterms:modified xsi:type="dcterms:W3CDTF">2020-09-17T19:03:19Z</dcterms:modified>
</cp:coreProperties>
</file>